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71" r:id="rId5"/>
    <p:sldId id="256" r:id="rId6"/>
    <p:sldId id="274" r:id="rId7"/>
    <p:sldId id="266" r:id="rId8"/>
    <p:sldId id="282" r:id="rId9"/>
    <p:sldId id="276" r:id="rId10"/>
    <p:sldId id="277" r:id="rId11"/>
    <p:sldId id="278" r:id="rId12"/>
    <p:sldId id="286" r:id="rId13"/>
    <p:sldId id="285" r:id="rId14"/>
    <p:sldId id="296" r:id="rId15"/>
    <p:sldId id="298" r:id="rId16"/>
    <p:sldId id="299" r:id="rId17"/>
    <p:sldId id="297" r:id="rId18"/>
    <p:sldId id="300" r:id="rId19"/>
    <p:sldId id="262" r:id="rId20"/>
    <p:sldId id="27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D8CCE6"/>
    <a:srgbClr val="837E7E"/>
    <a:srgbClr val="2B5B50"/>
    <a:srgbClr val="6AC2C0"/>
    <a:srgbClr val="E25B00"/>
    <a:srgbClr val="3B918F"/>
    <a:srgbClr val="51B183"/>
    <a:srgbClr val="CD9A56"/>
    <a:srgbClr val="B04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0A9773-1448-41AE-B73B-F919F428B33A}" v="598" dt="2022-12-02T17:05:53.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6357" autoAdjust="0"/>
  </p:normalViewPr>
  <p:slideViewPr>
    <p:cSldViewPr snapToGrid="0">
      <p:cViewPr varScale="1">
        <p:scale>
          <a:sx n="102" d="100"/>
          <a:sy n="102" d="100"/>
        </p:scale>
        <p:origin x="1116"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89C4F7-C914-4995-9611-A83509B56BAA}"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4696A73-F8C3-4FFD-A6BE-9E052501367E}">
      <dgm:prSet phldrT="[Text]" custT="1"/>
      <dgm:spPr>
        <a:solidFill>
          <a:schemeClr val="accent5"/>
        </a:solidFill>
      </dgm:spPr>
      <dgm:t>
        <a:bodyPr/>
        <a:lstStyle/>
        <a:p>
          <a:r>
            <a:rPr lang="en-US" sz="2000" dirty="0"/>
            <a:t>DLP</a:t>
          </a:r>
        </a:p>
      </dgm:t>
    </dgm:pt>
    <dgm:pt modelId="{3644B376-8894-426E-AFF9-565358D2CC6A}" type="parTrans" cxnId="{AD4DF8BF-2EC5-46BE-AB0A-8E5F61FE1176}">
      <dgm:prSet/>
      <dgm:spPr/>
      <dgm:t>
        <a:bodyPr/>
        <a:lstStyle/>
        <a:p>
          <a:endParaRPr lang="en-US"/>
        </a:p>
      </dgm:t>
    </dgm:pt>
    <dgm:pt modelId="{53DF4599-2394-4BAD-AC5E-32353EF685EB}" type="sibTrans" cxnId="{AD4DF8BF-2EC5-46BE-AB0A-8E5F61FE1176}">
      <dgm:prSet/>
      <dgm:spPr/>
      <dgm:t>
        <a:bodyPr/>
        <a:lstStyle/>
        <a:p>
          <a:endParaRPr lang="en-US"/>
        </a:p>
      </dgm:t>
    </dgm:pt>
    <dgm:pt modelId="{1828BE08-CE06-4E23-8688-96B5B64CD1EF}">
      <dgm:prSet phldrT="[Text]" custT="1"/>
      <dgm:spPr>
        <a:solidFill>
          <a:schemeClr val="accent5"/>
        </a:solidFill>
      </dgm:spPr>
      <dgm:t>
        <a:bodyPr/>
        <a:lstStyle/>
        <a:p>
          <a:r>
            <a:rPr lang="en-US" sz="2000" dirty="0"/>
            <a:t>Tenant Level</a:t>
          </a:r>
        </a:p>
      </dgm:t>
    </dgm:pt>
    <dgm:pt modelId="{E8414F5C-41D0-42C8-9D9D-505FF2E9814B}" type="parTrans" cxnId="{ED741CC6-B375-4290-BF4A-FE171EAB7DCA}">
      <dgm:prSet/>
      <dgm:spPr/>
      <dgm:t>
        <a:bodyPr/>
        <a:lstStyle/>
        <a:p>
          <a:endParaRPr lang="en-US"/>
        </a:p>
      </dgm:t>
    </dgm:pt>
    <dgm:pt modelId="{F5972FD4-855F-4EF2-AA95-B84EA70ECB32}" type="sibTrans" cxnId="{ED741CC6-B375-4290-BF4A-FE171EAB7DCA}">
      <dgm:prSet/>
      <dgm:spPr/>
      <dgm:t>
        <a:bodyPr/>
        <a:lstStyle/>
        <a:p>
          <a:endParaRPr lang="en-US"/>
        </a:p>
      </dgm:t>
    </dgm:pt>
    <dgm:pt modelId="{B3BDDE28-CA32-4744-B98C-C78DED8E9C1D}">
      <dgm:prSet phldrT="[Text]" custT="1"/>
      <dgm:spPr>
        <a:solidFill>
          <a:schemeClr val="accent5"/>
        </a:solidFill>
      </dgm:spPr>
      <dgm:t>
        <a:bodyPr/>
        <a:lstStyle/>
        <a:p>
          <a:r>
            <a:rPr lang="en-US" sz="2000" dirty="0"/>
            <a:t>Tenant Admin</a:t>
          </a:r>
        </a:p>
      </dgm:t>
    </dgm:pt>
    <dgm:pt modelId="{7687F3AE-BFF3-4A60-AB4A-260CE8139D05}" type="parTrans" cxnId="{02B5B949-8635-43B8-9222-9E3A9C47642D}">
      <dgm:prSet/>
      <dgm:spPr/>
      <dgm:t>
        <a:bodyPr/>
        <a:lstStyle/>
        <a:p>
          <a:endParaRPr lang="en-US"/>
        </a:p>
      </dgm:t>
    </dgm:pt>
    <dgm:pt modelId="{95D8F977-E7B5-4198-BFF6-2D8FB81CA25C}" type="sibTrans" cxnId="{02B5B949-8635-43B8-9222-9E3A9C47642D}">
      <dgm:prSet/>
      <dgm:spPr/>
      <dgm:t>
        <a:bodyPr/>
        <a:lstStyle/>
        <a:p>
          <a:endParaRPr lang="en-US"/>
        </a:p>
      </dgm:t>
    </dgm:pt>
    <dgm:pt modelId="{28CA8315-5D06-47F1-B65D-C82D559B0DCF}">
      <dgm:prSet phldrT="[Text]" custT="1"/>
      <dgm:spPr>
        <a:solidFill>
          <a:schemeClr val="accent5"/>
        </a:solidFill>
      </dgm:spPr>
      <dgm:t>
        <a:bodyPr/>
        <a:lstStyle/>
        <a:p>
          <a:r>
            <a:rPr lang="en-US" sz="2000" dirty="0"/>
            <a:t>Environment Admin</a:t>
          </a:r>
        </a:p>
      </dgm:t>
    </dgm:pt>
    <dgm:pt modelId="{52C651FC-FEDC-44D0-A587-69B3C2673111}" type="parTrans" cxnId="{CF4E96F2-FC83-4936-BDBC-C75F21D36290}">
      <dgm:prSet/>
      <dgm:spPr/>
      <dgm:t>
        <a:bodyPr/>
        <a:lstStyle/>
        <a:p>
          <a:endParaRPr lang="en-US"/>
        </a:p>
      </dgm:t>
    </dgm:pt>
    <dgm:pt modelId="{0FD9D436-35E6-4081-9B83-ADE0AA00F894}" type="sibTrans" cxnId="{CF4E96F2-FC83-4936-BDBC-C75F21D36290}">
      <dgm:prSet/>
      <dgm:spPr/>
      <dgm:t>
        <a:bodyPr/>
        <a:lstStyle/>
        <a:p>
          <a:endParaRPr lang="en-US"/>
        </a:p>
      </dgm:t>
    </dgm:pt>
    <dgm:pt modelId="{E1752FE1-866B-43E6-8357-AD7ECCDA14C5}">
      <dgm:prSet phldrT="[Text]" custT="1"/>
      <dgm:spPr>
        <a:solidFill>
          <a:schemeClr val="accent5"/>
        </a:solidFill>
      </dgm:spPr>
      <dgm:t>
        <a:bodyPr/>
        <a:lstStyle/>
        <a:p>
          <a:r>
            <a:rPr lang="en-US" sz="2000" dirty="0"/>
            <a:t>Environment Level</a:t>
          </a:r>
        </a:p>
      </dgm:t>
    </dgm:pt>
    <dgm:pt modelId="{E000D840-84E5-417C-B3DF-EE429D09FECB}" type="parTrans" cxnId="{DF848461-10C3-4287-9989-40FAB362B806}">
      <dgm:prSet/>
      <dgm:spPr/>
      <dgm:t>
        <a:bodyPr/>
        <a:lstStyle/>
        <a:p>
          <a:endParaRPr lang="en-US"/>
        </a:p>
      </dgm:t>
    </dgm:pt>
    <dgm:pt modelId="{92DAFEB8-5999-497B-B3E7-175167529D89}" type="sibTrans" cxnId="{DF848461-10C3-4287-9989-40FAB362B806}">
      <dgm:prSet/>
      <dgm:spPr/>
      <dgm:t>
        <a:bodyPr/>
        <a:lstStyle/>
        <a:p>
          <a:endParaRPr lang="en-US"/>
        </a:p>
      </dgm:t>
    </dgm:pt>
    <dgm:pt modelId="{D72A0BC2-1FD3-4297-8F9F-1A0E770940AA}">
      <dgm:prSet phldrT="[Text]" custT="1"/>
      <dgm:spPr>
        <a:solidFill>
          <a:schemeClr val="accent5"/>
        </a:solidFill>
      </dgm:spPr>
      <dgm:t>
        <a:bodyPr/>
        <a:lstStyle/>
        <a:p>
          <a:r>
            <a:rPr lang="en-US" sz="2000" dirty="0"/>
            <a:t>Environment Admin</a:t>
          </a:r>
        </a:p>
      </dgm:t>
    </dgm:pt>
    <dgm:pt modelId="{BFD6CDEF-441A-4232-9B4F-14117422C358}" type="parTrans" cxnId="{D60DFFA6-6C17-411F-B4BF-A8454A3B2D64}">
      <dgm:prSet/>
      <dgm:spPr/>
      <dgm:t>
        <a:bodyPr/>
        <a:lstStyle/>
        <a:p>
          <a:endParaRPr lang="en-US"/>
        </a:p>
      </dgm:t>
    </dgm:pt>
    <dgm:pt modelId="{ECD2F0AB-E971-4028-B7F1-88026BB0B00E}" type="sibTrans" cxnId="{D60DFFA6-6C17-411F-B4BF-A8454A3B2D64}">
      <dgm:prSet/>
      <dgm:spPr/>
      <dgm:t>
        <a:bodyPr/>
        <a:lstStyle/>
        <a:p>
          <a:endParaRPr lang="en-US"/>
        </a:p>
      </dgm:t>
    </dgm:pt>
    <dgm:pt modelId="{96E1D4AC-37E9-4C73-B2C3-5BE9D49D6751}">
      <dgm:prSet phldrT="[Text]" custT="1"/>
      <dgm:spPr>
        <a:solidFill>
          <a:schemeClr val="accent5"/>
        </a:solidFill>
      </dgm:spPr>
      <dgm:t>
        <a:bodyPr/>
        <a:lstStyle/>
        <a:p>
          <a:r>
            <a:rPr lang="en-US" sz="2000" dirty="0"/>
            <a:t>Single Environment</a:t>
          </a:r>
        </a:p>
      </dgm:t>
    </dgm:pt>
    <dgm:pt modelId="{498B00C2-0F1E-4F5D-91AB-FDD53284E561}" type="parTrans" cxnId="{3E025613-D092-471E-B882-7A94FFBB2360}">
      <dgm:prSet/>
      <dgm:spPr/>
      <dgm:t>
        <a:bodyPr/>
        <a:lstStyle/>
        <a:p>
          <a:endParaRPr lang="en-US"/>
        </a:p>
      </dgm:t>
    </dgm:pt>
    <dgm:pt modelId="{F6F4A536-A540-48EE-B459-7A36DA1CD516}" type="sibTrans" cxnId="{3E025613-D092-471E-B882-7A94FFBB2360}">
      <dgm:prSet/>
      <dgm:spPr/>
      <dgm:t>
        <a:bodyPr/>
        <a:lstStyle/>
        <a:p>
          <a:endParaRPr lang="en-US"/>
        </a:p>
      </dgm:t>
    </dgm:pt>
    <dgm:pt modelId="{D1F888F4-5729-46C1-85DA-BDD6444B4AA5}">
      <dgm:prSet phldrT="[Text]" custT="1"/>
      <dgm:spPr>
        <a:solidFill>
          <a:schemeClr val="accent5"/>
        </a:solidFill>
      </dgm:spPr>
      <dgm:t>
        <a:bodyPr/>
        <a:lstStyle/>
        <a:p>
          <a:r>
            <a:rPr lang="en-US" sz="2000" dirty="0"/>
            <a:t>Multiple Environment</a:t>
          </a:r>
        </a:p>
      </dgm:t>
    </dgm:pt>
    <dgm:pt modelId="{60FE6384-B3B4-43D1-A43F-3C913E70F638}" type="parTrans" cxnId="{B9606B63-E0DE-4C9A-B017-CEEC166E628C}">
      <dgm:prSet/>
      <dgm:spPr/>
      <dgm:t>
        <a:bodyPr/>
        <a:lstStyle/>
        <a:p>
          <a:endParaRPr lang="en-US"/>
        </a:p>
      </dgm:t>
    </dgm:pt>
    <dgm:pt modelId="{59D758FD-5042-4161-BA8B-26DDCA86EBF5}" type="sibTrans" cxnId="{B9606B63-E0DE-4C9A-B017-CEEC166E628C}">
      <dgm:prSet/>
      <dgm:spPr/>
      <dgm:t>
        <a:bodyPr/>
        <a:lstStyle/>
        <a:p>
          <a:endParaRPr lang="en-US"/>
        </a:p>
      </dgm:t>
    </dgm:pt>
    <dgm:pt modelId="{25B39A65-E779-4648-89F4-8DBA12D83251}">
      <dgm:prSet phldrT="[Text]" custT="1"/>
      <dgm:spPr>
        <a:solidFill>
          <a:schemeClr val="accent5"/>
        </a:solidFill>
      </dgm:spPr>
      <dgm:t>
        <a:bodyPr/>
        <a:lstStyle/>
        <a:p>
          <a:r>
            <a:rPr lang="en-US" sz="2000" dirty="0"/>
            <a:t>Owned Environment</a:t>
          </a:r>
        </a:p>
      </dgm:t>
    </dgm:pt>
    <dgm:pt modelId="{57DF2953-EBA4-4B98-8F2C-149584DDD99D}" type="parTrans" cxnId="{BB094B8D-C7CF-44A5-85D5-C36170B37C89}">
      <dgm:prSet/>
      <dgm:spPr/>
      <dgm:t>
        <a:bodyPr/>
        <a:lstStyle/>
        <a:p>
          <a:endParaRPr lang="en-US"/>
        </a:p>
      </dgm:t>
    </dgm:pt>
    <dgm:pt modelId="{6C9F4C2C-F03D-4156-8337-9CB09CAC71A8}" type="sibTrans" cxnId="{BB094B8D-C7CF-44A5-85D5-C36170B37C89}">
      <dgm:prSet/>
      <dgm:spPr/>
      <dgm:t>
        <a:bodyPr/>
        <a:lstStyle/>
        <a:p>
          <a:endParaRPr lang="en-US"/>
        </a:p>
      </dgm:t>
    </dgm:pt>
    <dgm:pt modelId="{53B6F7FA-0E46-400A-A7E8-1CAD6FCD5153}">
      <dgm:prSet phldrT="[Text]" custT="1"/>
      <dgm:spPr>
        <a:solidFill>
          <a:schemeClr val="accent5"/>
        </a:solidFill>
      </dgm:spPr>
      <dgm:t>
        <a:bodyPr/>
        <a:lstStyle/>
        <a:p>
          <a:r>
            <a:rPr lang="en-US" sz="2000" dirty="0"/>
            <a:t>Owned Environment</a:t>
          </a:r>
        </a:p>
      </dgm:t>
    </dgm:pt>
    <dgm:pt modelId="{2902421D-56EA-49C9-B4EB-90D84A2F3881}" type="parTrans" cxnId="{107E3738-624D-4BEA-B141-2784FBE99F78}">
      <dgm:prSet/>
      <dgm:spPr/>
      <dgm:t>
        <a:bodyPr/>
        <a:lstStyle/>
        <a:p>
          <a:endParaRPr lang="en-US"/>
        </a:p>
      </dgm:t>
    </dgm:pt>
    <dgm:pt modelId="{E421CD49-484B-4A28-AF80-DCEDBAC65FBB}" type="sibTrans" cxnId="{107E3738-624D-4BEA-B141-2784FBE99F78}">
      <dgm:prSet/>
      <dgm:spPr/>
      <dgm:t>
        <a:bodyPr/>
        <a:lstStyle/>
        <a:p>
          <a:endParaRPr lang="en-US"/>
        </a:p>
      </dgm:t>
    </dgm:pt>
    <dgm:pt modelId="{AE746BFD-EDF3-48E6-BE3C-B90D440DB361}" type="pres">
      <dgm:prSet presAssocID="{8A89C4F7-C914-4995-9611-A83509B56BAA}" presName="diagram" presStyleCnt="0">
        <dgm:presLayoutVars>
          <dgm:chPref val="1"/>
          <dgm:dir/>
          <dgm:animOne val="branch"/>
          <dgm:animLvl val="lvl"/>
          <dgm:resizeHandles val="exact"/>
        </dgm:presLayoutVars>
      </dgm:prSet>
      <dgm:spPr/>
    </dgm:pt>
    <dgm:pt modelId="{C60F52D6-055C-4564-B4CA-74B82D5CDB10}" type="pres">
      <dgm:prSet presAssocID="{74696A73-F8C3-4FFD-A6BE-9E052501367E}" presName="root1" presStyleCnt="0"/>
      <dgm:spPr/>
    </dgm:pt>
    <dgm:pt modelId="{7BB33320-7F10-4581-8E68-DFFA5E945BE3}" type="pres">
      <dgm:prSet presAssocID="{74696A73-F8C3-4FFD-A6BE-9E052501367E}" presName="LevelOneTextNode" presStyleLbl="node0" presStyleIdx="0" presStyleCnt="1" custScaleY="59764" custLinFactNeighborX="-245" custLinFactNeighborY="-27848">
        <dgm:presLayoutVars>
          <dgm:chPref val="3"/>
        </dgm:presLayoutVars>
      </dgm:prSet>
      <dgm:spPr/>
    </dgm:pt>
    <dgm:pt modelId="{1907F104-715A-4E15-B026-4C2F3605040C}" type="pres">
      <dgm:prSet presAssocID="{74696A73-F8C3-4FFD-A6BE-9E052501367E}" presName="level2hierChild" presStyleCnt="0"/>
      <dgm:spPr/>
    </dgm:pt>
    <dgm:pt modelId="{268969C8-317D-49F9-8DEE-F76F3D95CF36}" type="pres">
      <dgm:prSet presAssocID="{E8414F5C-41D0-42C8-9D9D-505FF2E9814B}" presName="conn2-1" presStyleLbl="parChTrans1D2" presStyleIdx="0" presStyleCnt="2"/>
      <dgm:spPr/>
    </dgm:pt>
    <dgm:pt modelId="{D417CF32-CB2F-4BA1-BB1F-CB1F04A0E339}" type="pres">
      <dgm:prSet presAssocID="{E8414F5C-41D0-42C8-9D9D-505FF2E9814B}" presName="connTx" presStyleLbl="parChTrans1D2" presStyleIdx="0" presStyleCnt="2"/>
      <dgm:spPr/>
    </dgm:pt>
    <dgm:pt modelId="{39919390-14CD-4841-A810-4E5B9F1F4EA9}" type="pres">
      <dgm:prSet presAssocID="{1828BE08-CE06-4E23-8688-96B5B64CD1EF}" presName="root2" presStyleCnt="0"/>
      <dgm:spPr/>
    </dgm:pt>
    <dgm:pt modelId="{BDD34C21-0BF7-47C4-B3E9-8A1991044BB2}" type="pres">
      <dgm:prSet presAssocID="{1828BE08-CE06-4E23-8688-96B5B64CD1EF}" presName="LevelTwoTextNode" presStyleLbl="node2" presStyleIdx="0" presStyleCnt="2" custScaleY="59764" custLinFactNeighborX="-21867" custLinFactNeighborY="-55143">
        <dgm:presLayoutVars>
          <dgm:chPref val="3"/>
        </dgm:presLayoutVars>
      </dgm:prSet>
      <dgm:spPr/>
    </dgm:pt>
    <dgm:pt modelId="{064555E4-BDC0-44DF-8994-DDACF7233C31}" type="pres">
      <dgm:prSet presAssocID="{1828BE08-CE06-4E23-8688-96B5B64CD1EF}" presName="level3hierChild" presStyleCnt="0"/>
      <dgm:spPr/>
    </dgm:pt>
    <dgm:pt modelId="{D150A1AB-24C6-4452-BB99-DDDEDBF0638E}" type="pres">
      <dgm:prSet presAssocID="{7687F3AE-BFF3-4A60-AB4A-260CE8139D05}" presName="conn2-1" presStyleLbl="parChTrans1D3" presStyleIdx="0" presStyleCnt="3"/>
      <dgm:spPr/>
    </dgm:pt>
    <dgm:pt modelId="{BA70E854-8E80-4530-82C3-58B155FFEAB6}" type="pres">
      <dgm:prSet presAssocID="{7687F3AE-BFF3-4A60-AB4A-260CE8139D05}" presName="connTx" presStyleLbl="parChTrans1D3" presStyleIdx="0" presStyleCnt="3"/>
      <dgm:spPr/>
    </dgm:pt>
    <dgm:pt modelId="{B68277C2-6F01-4322-8794-1CF51AC31526}" type="pres">
      <dgm:prSet presAssocID="{B3BDDE28-CA32-4744-B98C-C78DED8E9C1D}" presName="root2" presStyleCnt="0"/>
      <dgm:spPr/>
    </dgm:pt>
    <dgm:pt modelId="{AADE6206-71AE-4F9A-AA1B-655E96743781}" type="pres">
      <dgm:prSet presAssocID="{B3BDDE28-CA32-4744-B98C-C78DED8E9C1D}" presName="LevelTwoTextNode" presStyleLbl="node3" presStyleIdx="0" presStyleCnt="3" custScaleY="59764" custLinFactY="-20211" custLinFactNeighborX="-20000" custLinFactNeighborY="-100000">
        <dgm:presLayoutVars>
          <dgm:chPref val="3"/>
        </dgm:presLayoutVars>
      </dgm:prSet>
      <dgm:spPr/>
    </dgm:pt>
    <dgm:pt modelId="{43C01B70-24B6-4B54-8928-2A1E6A18C39F}" type="pres">
      <dgm:prSet presAssocID="{B3BDDE28-CA32-4744-B98C-C78DED8E9C1D}" presName="level3hierChild" presStyleCnt="0"/>
      <dgm:spPr/>
    </dgm:pt>
    <dgm:pt modelId="{7565F667-635C-487F-87FA-41FA2BBCD978}" type="pres">
      <dgm:prSet presAssocID="{498B00C2-0F1E-4F5D-91AB-FDD53284E561}" presName="conn2-1" presStyleLbl="parChTrans1D4" presStyleIdx="0" presStyleCnt="4"/>
      <dgm:spPr/>
    </dgm:pt>
    <dgm:pt modelId="{F6B67E23-D240-45A5-9227-5ED7644BF4ED}" type="pres">
      <dgm:prSet presAssocID="{498B00C2-0F1E-4F5D-91AB-FDD53284E561}" presName="connTx" presStyleLbl="parChTrans1D4" presStyleIdx="0" presStyleCnt="4"/>
      <dgm:spPr/>
    </dgm:pt>
    <dgm:pt modelId="{D579343E-BB73-468E-9A6B-1FDD19D64CBC}" type="pres">
      <dgm:prSet presAssocID="{96E1D4AC-37E9-4C73-B2C3-5BE9D49D6751}" presName="root2" presStyleCnt="0"/>
      <dgm:spPr/>
    </dgm:pt>
    <dgm:pt modelId="{F0C19793-1AD3-498F-BFCE-517E727C9DB4}" type="pres">
      <dgm:prSet presAssocID="{96E1D4AC-37E9-4C73-B2C3-5BE9D49D6751}" presName="LevelTwoTextNode" presStyleLbl="node4" presStyleIdx="0" presStyleCnt="4" custScaleY="59764" custLinFactNeighborX="-21866" custLinFactNeighborY="-93327">
        <dgm:presLayoutVars>
          <dgm:chPref val="3"/>
        </dgm:presLayoutVars>
      </dgm:prSet>
      <dgm:spPr/>
    </dgm:pt>
    <dgm:pt modelId="{56F7BC00-DDEA-4F3A-8498-B6BF325636E0}" type="pres">
      <dgm:prSet presAssocID="{96E1D4AC-37E9-4C73-B2C3-5BE9D49D6751}" presName="level3hierChild" presStyleCnt="0"/>
      <dgm:spPr/>
    </dgm:pt>
    <dgm:pt modelId="{A9E85659-6BBD-4A42-B649-B7A1D0346341}" type="pres">
      <dgm:prSet presAssocID="{60FE6384-B3B4-43D1-A43F-3C913E70F638}" presName="conn2-1" presStyleLbl="parChTrans1D4" presStyleIdx="1" presStyleCnt="4"/>
      <dgm:spPr/>
    </dgm:pt>
    <dgm:pt modelId="{F3E9E175-8BDB-4274-BF0B-1FF8DA44E41E}" type="pres">
      <dgm:prSet presAssocID="{60FE6384-B3B4-43D1-A43F-3C913E70F638}" presName="connTx" presStyleLbl="parChTrans1D4" presStyleIdx="1" presStyleCnt="4"/>
      <dgm:spPr/>
    </dgm:pt>
    <dgm:pt modelId="{16C1A434-316C-4826-9DEB-01E6C23744CA}" type="pres">
      <dgm:prSet presAssocID="{D1F888F4-5729-46C1-85DA-BDD6444B4AA5}" presName="root2" presStyleCnt="0"/>
      <dgm:spPr/>
    </dgm:pt>
    <dgm:pt modelId="{6B5EEBE1-3EDC-49AE-9429-72A79FC16690}" type="pres">
      <dgm:prSet presAssocID="{D1F888F4-5729-46C1-85DA-BDD6444B4AA5}" presName="LevelTwoTextNode" presStyleLbl="node4" presStyleIdx="1" presStyleCnt="4" custScaleY="59764" custLinFactNeighborX="-21429" custLinFactNeighborY="-84843">
        <dgm:presLayoutVars>
          <dgm:chPref val="3"/>
        </dgm:presLayoutVars>
      </dgm:prSet>
      <dgm:spPr/>
    </dgm:pt>
    <dgm:pt modelId="{E8F429FE-8FAA-470E-B094-294A93E24CA7}" type="pres">
      <dgm:prSet presAssocID="{D1F888F4-5729-46C1-85DA-BDD6444B4AA5}" presName="level3hierChild" presStyleCnt="0"/>
      <dgm:spPr/>
    </dgm:pt>
    <dgm:pt modelId="{E8B29738-9DE0-4A0A-BDC3-B3ACFA27B79A}" type="pres">
      <dgm:prSet presAssocID="{52C651FC-FEDC-44D0-A587-69B3C2673111}" presName="conn2-1" presStyleLbl="parChTrans1D3" presStyleIdx="1" presStyleCnt="3"/>
      <dgm:spPr/>
    </dgm:pt>
    <dgm:pt modelId="{11E2D052-8D44-4C88-89F1-B6329C52F02E}" type="pres">
      <dgm:prSet presAssocID="{52C651FC-FEDC-44D0-A587-69B3C2673111}" presName="connTx" presStyleLbl="parChTrans1D3" presStyleIdx="1" presStyleCnt="3"/>
      <dgm:spPr/>
    </dgm:pt>
    <dgm:pt modelId="{719939BE-1560-494E-BF6E-EF9BD2D7F29B}" type="pres">
      <dgm:prSet presAssocID="{28CA8315-5D06-47F1-B65D-C82D559B0DCF}" presName="root2" presStyleCnt="0"/>
      <dgm:spPr/>
    </dgm:pt>
    <dgm:pt modelId="{D05AB00F-12C3-4C89-8F86-15D387084B1F}" type="pres">
      <dgm:prSet presAssocID="{28CA8315-5D06-47F1-B65D-C82D559B0DCF}" presName="LevelTwoTextNode" presStyleLbl="node3" presStyleIdx="1" presStyleCnt="3" custScaleY="59764" custLinFactNeighborX="-11370" custLinFactNeighborY="-55894">
        <dgm:presLayoutVars>
          <dgm:chPref val="3"/>
        </dgm:presLayoutVars>
      </dgm:prSet>
      <dgm:spPr/>
    </dgm:pt>
    <dgm:pt modelId="{2F06EF27-5454-475E-8DF7-737C9B237440}" type="pres">
      <dgm:prSet presAssocID="{28CA8315-5D06-47F1-B65D-C82D559B0DCF}" presName="level3hierChild" presStyleCnt="0"/>
      <dgm:spPr/>
    </dgm:pt>
    <dgm:pt modelId="{8A3C939E-D6DA-4EBD-AE62-F8F6C8CE5A74}" type="pres">
      <dgm:prSet presAssocID="{57DF2953-EBA4-4B98-8F2C-149584DDD99D}" presName="conn2-1" presStyleLbl="parChTrans1D4" presStyleIdx="2" presStyleCnt="4"/>
      <dgm:spPr/>
    </dgm:pt>
    <dgm:pt modelId="{38F502C6-0E2D-48E7-906A-04F3CAA2D5CE}" type="pres">
      <dgm:prSet presAssocID="{57DF2953-EBA4-4B98-8F2C-149584DDD99D}" presName="connTx" presStyleLbl="parChTrans1D4" presStyleIdx="2" presStyleCnt="4"/>
      <dgm:spPr/>
    </dgm:pt>
    <dgm:pt modelId="{98A6020D-78A5-4EDE-9A35-9E43B1200281}" type="pres">
      <dgm:prSet presAssocID="{25B39A65-E779-4648-89F4-8DBA12D83251}" presName="root2" presStyleCnt="0"/>
      <dgm:spPr/>
    </dgm:pt>
    <dgm:pt modelId="{0F06B97A-6EC0-4667-AB43-67F0C4097296}" type="pres">
      <dgm:prSet presAssocID="{25B39A65-E779-4648-89F4-8DBA12D83251}" presName="LevelTwoTextNode" presStyleLbl="node4" presStyleIdx="2" presStyleCnt="4" custScaleY="59764" custLinFactNeighborX="-20117" custLinFactNeighborY="-55894">
        <dgm:presLayoutVars>
          <dgm:chPref val="3"/>
        </dgm:presLayoutVars>
      </dgm:prSet>
      <dgm:spPr/>
    </dgm:pt>
    <dgm:pt modelId="{180E5AF9-2A1A-4ACB-A529-F5705914B2F3}" type="pres">
      <dgm:prSet presAssocID="{25B39A65-E779-4648-89F4-8DBA12D83251}" presName="level3hierChild" presStyleCnt="0"/>
      <dgm:spPr/>
    </dgm:pt>
    <dgm:pt modelId="{79F6F142-FB3F-4824-9115-4453B13D9328}" type="pres">
      <dgm:prSet presAssocID="{E000D840-84E5-417C-B3DF-EE429D09FECB}" presName="conn2-1" presStyleLbl="parChTrans1D2" presStyleIdx="1" presStyleCnt="2"/>
      <dgm:spPr/>
    </dgm:pt>
    <dgm:pt modelId="{A1DEC9D6-C819-404E-8119-A2D9B26A2D8F}" type="pres">
      <dgm:prSet presAssocID="{E000D840-84E5-417C-B3DF-EE429D09FECB}" presName="connTx" presStyleLbl="parChTrans1D2" presStyleIdx="1" presStyleCnt="2"/>
      <dgm:spPr/>
    </dgm:pt>
    <dgm:pt modelId="{7116057D-5233-4AD1-8139-08CAAD7B74C2}" type="pres">
      <dgm:prSet presAssocID="{E1752FE1-866B-43E6-8357-AD7ECCDA14C5}" presName="root2" presStyleCnt="0"/>
      <dgm:spPr/>
    </dgm:pt>
    <dgm:pt modelId="{3F992606-47E7-4EC0-958E-D737D2F047FC}" type="pres">
      <dgm:prSet presAssocID="{E1752FE1-866B-43E6-8357-AD7ECCDA14C5}" presName="LevelTwoTextNode" presStyleLbl="node2" presStyleIdx="1" presStyleCnt="2" custScaleY="59764" custLinFactNeighborX="-18368" custLinFactNeighborY="9621">
        <dgm:presLayoutVars>
          <dgm:chPref val="3"/>
        </dgm:presLayoutVars>
      </dgm:prSet>
      <dgm:spPr/>
    </dgm:pt>
    <dgm:pt modelId="{E2CA2464-DB38-40AB-BD40-4BAA8682E4AB}" type="pres">
      <dgm:prSet presAssocID="{E1752FE1-866B-43E6-8357-AD7ECCDA14C5}" presName="level3hierChild" presStyleCnt="0"/>
      <dgm:spPr/>
    </dgm:pt>
    <dgm:pt modelId="{3E561298-236E-497C-91C8-C5A588E8DF1D}" type="pres">
      <dgm:prSet presAssocID="{BFD6CDEF-441A-4232-9B4F-14117422C358}" presName="conn2-1" presStyleLbl="parChTrans1D3" presStyleIdx="2" presStyleCnt="3"/>
      <dgm:spPr/>
    </dgm:pt>
    <dgm:pt modelId="{A0642D28-F74E-4F16-ABEE-8AFC2912D5B3}" type="pres">
      <dgm:prSet presAssocID="{BFD6CDEF-441A-4232-9B4F-14117422C358}" presName="connTx" presStyleLbl="parChTrans1D3" presStyleIdx="2" presStyleCnt="3"/>
      <dgm:spPr/>
    </dgm:pt>
    <dgm:pt modelId="{20003C76-36DD-4591-8877-6981805715EE}" type="pres">
      <dgm:prSet presAssocID="{D72A0BC2-1FD3-4297-8F9F-1A0E770940AA}" presName="root2" presStyleCnt="0"/>
      <dgm:spPr/>
    </dgm:pt>
    <dgm:pt modelId="{5385E50E-D98A-4B60-9AC6-DA84E79FE603}" type="pres">
      <dgm:prSet presAssocID="{D72A0BC2-1FD3-4297-8F9F-1A0E770940AA}" presName="LevelTwoTextNode" presStyleLbl="node3" presStyleIdx="2" presStyleCnt="3" custScaleY="59764" custLinFactNeighborX="-3500" custLinFactNeighborY="9621">
        <dgm:presLayoutVars>
          <dgm:chPref val="3"/>
        </dgm:presLayoutVars>
      </dgm:prSet>
      <dgm:spPr/>
    </dgm:pt>
    <dgm:pt modelId="{1C76EAD1-7AB4-47BE-884B-A0B90B38B6E3}" type="pres">
      <dgm:prSet presAssocID="{D72A0BC2-1FD3-4297-8F9F-1A0E770940AA}" presName="level3hierChild" presStyleCnt="0"/>
      <dgm:spPr/>
    </dgm:pt>
    <dgm:pt modelId="{0228FE75-0456-40E9-8F3A-BA3953E4FD84}" type="pres">
      <dgm:prSet presAssocID="{2902421D-56EA-49C9-B4EB-90D84A2F3881}" presName="conn2-1" presStyleLbl="parChTrans1D4" presStyleIdx="3" presStyleCnt="4"/>
      <dgm:spPr/>
    </dgm:pt>
    <dgm:pt modelId="{62342CF8-E834-4F83-9DCB-0E4502BDE985}" type="pres">
      <dgm:prSet presAssocID="{2902421D-56EA-49C9-B4EB-90D84A2F3881}" presName="connTx" presStyleLbl="parChTrans1D4" presStyleIdx="3" presStyleCnt="4"/>
      <dgm:spPr/>
    </dgm:pt>
    <dgm:pt modelId="{1BBBEFFA-4DF0-49E9-9FD1-1B4A24F1A89D}" type="pres">
      <dgm:prSet presAssocID="{53B6F7FA-0E46-400A-A7E8-1CAD6FCD5153}" presName="root2" presStyleCnt="0"/>
      <dgm:spPr/>
    </dgm:pt>
    <dgm:pt modelId="{D9F581EA-8535-4647-93F4-DB9DC8647305}" type="pres">
      <dgm:prSet presAssocID="{53B6F7FA-0E46-400A-A7E8-1CAD6FCD5153}" presName="LevelTwoTextNode" presStyleLbl="node4" presStyleIdx="3" presStyleCnt="4" custScaleY="59764" custLinFactNeighborX="-17686" custLinFactNeighborY="9621">
        <dgm:presLayoutVars>
          <dgm:chPref val="3"/>
        </dgm:presLayoutVars>
      </dgm:prSet>
      <dgm:spPr/>
    </dgm:pt>
    <dgm:pt modelId="{CF09B599-E288-4F4B-8CCA-620DCFAD27B1}" type="pres">
      <dgm:prSet presAssocID="{53B6F7FA-0E46-400A-A7E8-1CAD6FCD5153}" presName="level3hierChild" presStyleCnt="0"/>
      <dgm:spPr/>
    </dgm:pt>
  </dgm:ptLst>
  <dgm:cxnLst>
    <dgm:cxn modelId="{0939310B-91DA-4252-91AB-5689A287D8FC}" type="presOf" srcId="{7687F3AE-BFF3-4A60-AB4A-260CE8139D05}" destId="{BA70E854-8E80-4530-82C3-58B155FFEAB6}" srcOrd="1" destOrd="0" presId="urn:microsoft.com/office/officeart/2005/8/layout/hierarchy2"/>
    <dgm:cxn modelId="{AEA3330E-811B-4F3C-8421-4D9D39621626}" type="presOf" srcId="{8A89C4F7-C914-4995-9611-A83509B56BAA}" destId="{AE746BFD-EDF3-48E6-BE3C-B90D440DB361}" srcOrd="0" destOrd="0" presId="urn:microsoft.com/office/officeart/2005/8/layout/hierarchy2"/>
    <dgm:cxn modelId="{1477DA0F-DD95-4224-A8C9-AE1C80F327DA}" type="presOf" srcId="{57DF2953-EBA4-4B98-8F2C-149584DDD99D}" destId="{38F502C6-0E2D-48E7-906A-04F3CAA2D5CE}" srcOrd="1" destOrd="0" presId="urn:microsoft.com/office/officeart/2005/8/layout/hierarchy2"/>
    <dgm:cxn modelId="{3E025613-D092-471E-B882-7A94FFBB2360}" srcId="{B3BDDE28-CA32-4744-B98C-C78DED8E9C1D}" destId="{96E1D4AC-37E9-4C73-B2C3-5BE9D49D6751}" srcOrd="0" destOrd="0" parTransId="{498B00C2-0F1E-4F5D-91AB-FDD53284E561}" sibTransId="{F6F4A536-A540-48EE-B459-7A36DA1CD516}"/>
    <dgm:cxn modelId="{91E67F16-CB08-4AB6-91EF-588711219B3C}" type="presOf" srcId="{53B6F7FA-0E46-400A-A7E8-1CAD6FCD5153}" destId="{D9F581EA-8535-4647-93F4-DB9DC8647305}" srcOrd="0" destOrd="0" presId="urn:microsoft.com/office/officeart/2005/8/layout/hierarchy2"/>
    <dgm:cxn modelId="{B5C2A418-1DA9-4DD3-80F6-D926EA0360E1}" type="presOf" srcId="{60FE6384-B3B4-43D1-A43F-3C913E70F638}" destId="{F3E9E175-8BDB-4274-BF0B-1FF8DA44E41E}" srcOrd="1" destOrd="0" presId="urn:microsoft.com/office/officeart/2005/8/layout/hierarchy2"/>
    <dgm:cxn modelId="{430F7824-C1A8-4A8D-9460-A8FD2506DC96}" type="presOf" srcId="{498B00C2-0F1E-4F5D-91AB-FDD53284E561}" destId="{F6B67E23-D240-45A5-9227-5ED7644BF4ED}" srcOrd="1" destOrd="0" presId="urn:microsoft.com/office/officeart/2005/8/layout/hierarchy2"/>
    <dgm:cxn modelId="{3D683C27-F23D-4F11-9153-A283542A7267}" type="presOf" srcId="{7687F3AE-BFF3-4A60-AB4A-260CE8139D05}" destId="{D150A1AB-24C6-4452-BB99-DDDEDBF0638E}" srcOrd="0" destOrd="0" presId="urn:microsoft.com/office/officeart/2005/8/layout/hierarchy2"/>
    <dgm:cxn modelId="{C2EF2E2D-E191-4760-845A-AD4E4E47AB4A}" type="presOf" srcId="{52C651FC-FEDC-44D0-A587-69B3C2673111}" destId="{E8B29738-9DE0-4A0A-BDC3-B3ACFA27B79A}" srcOrd="0" destOrd="0" presId="urn:microsoft.com/office/officeart/2005/8/layout/hierarchy2"/>
    <dgm:cxn modelId="{9940A535-9728-4BAE-89E6-DF603AE822F1}" type="presOf" srcId="{25B39A65-E779-4648-89F4-8DBA12D83251}" destId="{0F06B97A-6EC0-4667-AB43-67F0C4097296}" srcOrd="0" destOrd="0" presId="urn:microsoft.com/office/officeart/2005/8/layout/hierarchy2"/>
    <dgm:cxn modelId="{69C0A935-7B5B-4AB9-A337-9CDEB55B6827}" type="presOf" srcId="{74696A73-F8C3-4FFD-A6BE-9E052501367E}" destId="{7BB33320-7F10-4581-8E68-DFFA5E945BE3}" srcOrd="0" destOrd="0" presId="urn:microsoft.com/office/officeart/2005/8/layout/hierarchy2"/>
    <dgm:cxn modelId="{107E3738-624D-4BEA-B141-2784FBE99F78}" srcId="{D72A0BC2-1FD3-4297-8F9F-1A0E770940AA}" destId="{53B6F7FA-0E46-400A-A7E8-1CAD6FCD5153}" srcOrd="0" destOrd="0" parTransId="{2902421D-56EA-49C9-B4EB-90D84A2F3881}" sibTransId="{E421CD49-484B-4A28-AF80-DCEDBAC65FBB}"/>
    <dgm:cxn modelId="{8166C240-271D-4AF8-8A54-1BABEDF2E2FF}" type="presOf" srcId="{E000D840-84E5-417C-B3DF-EE429D09FECB}" destId="{79F6F142-FB3F-4824-9115-4453B13D9328}" srcOrd="0" destOrd="0" presId="urn:microsoft.com/office/officeart/2005/8/layout/hierarchy2"/>
    <dgm:cxn modelId="{552D295C-B78D-4E27-A64D-BEDDA9CF93BD}" type="presOf" srcId="{60FE6384-B3B4-43D1-A43F-3C913E70F638}" destId="{A9E85659-6BBD-4A42-B649-B7A1D0346341}" srcOrd="0" destOrd="0" presId="urn:microsoft.com/office/officeart/2005/8/layout/hierarchy2"/>
    <dgm:cxn modelId="{7D093361-8276-4A65-A735-D298BB22C32C}" type="presOf" srcId="{E000D840-84E5-417C-B3DF-EE429D09FECB}" destId="{A1DEC9D6-C819-404E-8119-A2D9B26A2D8F}" srcOrd="1" destOrd="0" presId="urn:microsoft.com/office/officeart/2005/8/layout/hierarchy2"/>
    <dgm:cxn modelId="{DF848461-10C3-4287-9989-40FAB362B806}" srcId="{74696A73-F8C3-4FFD-A6BE-9E052501367E}" destId="{E1752FE1-866B-43E6-8357-AD7ECCDA14C5}" srcOrd="1" destOrd="0" parTransId="{E000D840-84E5-417C-B3DF-EE429D09FECB}" sibTransId="{92DAFEB8-5999-497B-B3E7-175167529D89}"/>
    <dgm:cxn modelId="{E0EAC662-4A42-473D-BC06-25007872EB71}" type="presOf" srcId="{1828BE08-CE06-4E23-8688-96B5B64CD1EF}" destId="{BDD34C21-0BF7-47C4-B3E9-8A1991044BB2}" srcOrd="0" destOrd="0" presId="urn:microsoft.com/office/officeart/2005/8/layout/hierarchy2"/>
    <dgm:cxn modelId="{B9606B63-E0DE-4C9A-B017-CEEC166E628C}" srcId="{B3BDDE28-CA32-4744-B98C-C78DED8E9C1D}" destId="{D1F888F4-5729-46C1-85DA-BDD6444B4AA5}" srcOrd="1" destOrd="0" parTransId="{60FE6384-B3B4-43D1-A43F-3C913E70F638}" sibTransId="{59D758FD-5042-4161-BA8B-26DDCA86EBF5}"/>
    <dgm:cxn modelId="{21F37046-762F-4AB1-83A7-5B0B9F83403B}" type="presOf" srcId="{96E1D4AC-37E9-4C73-B2C3-5BE9D49D6751}" destId="{F0C19793-1AD3-498F-BFCE-517E727C9DB4}" srcOrd="0" destOrd="0" presId="urn:microsoft.com/office/officeart/2005/8/layout/hierarchy2"/>
    <dgm:cxn modelId="{806FB166-9015-424F-930B-9F9219562F79}" type="presOf" srcId="{E8414F5C-41D0-42C8-9D9D-505FF2E9814B}" destId="{D417CF32-CB2F-4BA1-BB1F-CB1F04A0E339}" srcOrd="1" destOrd="0" presId="urn:microsoft.com/office/officeart/2005/8/layout/hierarchy2"/>
    <dgm:cxn modelId="{02B5B949-8635-43B8-9222-9E3A9C47642D}" srcId="{1828BE08-CE06-4E23-8688-96B5B64CD1EF}" destId="{B3BDDE28-CA32-4744-B98C-C78DED8E9C1D}" srcOrd="0" destOrd="0" parTransId="{7687F3AE-BFF3-4A60-AB4A-260CE8139D05}" sibTransId="{95D8F977-E7B5-4198-BFF6-2D8FB81CA25C}"/>
    <dgm:cxn modelId="{A7063478-EA48-4B49-82F3-AFBA0677EEE2}" type="presOf" srcId="{57DF2953-EBA4-4B98-8F2C-149584DDD99D}" destId="{8A3C939E-D6DA-4EBD-AE62-F8F6C8CE5A74}" srcOrd="0" destOrd="0" presId="urn:microsoft.com/office/officeart/2005/8/layout/hierarchy2"/>
    <dgm:cxn modelId="{7156DE8B-73BE-4539-BBDD-ED9B925A77D1}" type="presOf" srcId="{E8414F5C-41D0-42C8-9D9D-505FF2E9814B}" destId="{268969C8-317D-49F9-8DEE-F76F3D95CF36}" srcOrd="0" destOrd="0" presId="urn:microsoft.com/office/officeart/2005/8/layout/hierarchy2"/>
    <dgm:cxn modelId="{BB094B8D-C7CF-44A5-85D5-C36170B37C89}" srcId="{28CA8315-5D06-47F1-B65D-C82D559B0DCF}" destId="{25B39A65-E779-4648-89F4-8DBA12D83251}" srcOrd="0" destOrd="0" parTransId="{57DF2953-EBA4-4B98-8F2C-149584DDD99D}" sibTransId="{6C9F4C2C-F03D-4156-8337-9CB09CAC71A8}"/>
    <dgm:cxn modelId="{5349518D-F008-463A-8848-6D645E10B515}" type="presOf" srcId="{28CA8315-5D06-47F1-B65D-C82D559B0DCF}" destId="{D05AB00F-12C3-4C89-8F86-15D387084B1F}" srcOrd="0" destOrd="0" presId="urn:microsoft.com/office/officeart/2005/8/layout/hierarchy2"/>
    <dgm:cxn modelId="{80E853A2-C632-422C-9138-0F6B7E167616}" type="presOf" srcId="{BFD6CDEF-441A-4232-9B4F-14117422C358}" destId="{3E561298-236E-497C-91C8-C5A588E8DF1D}" srcOrd="0" destOrd="0" presId="urn:microsoft.com/office/officeart/2005/8/layout/hierarchy2"/>
    <dgm:cxn modelId="{7E6FA9A5-94A3-4988-AE24-7F8A5420D4E0}" type="presOf" srcId="{BFD6CDEF-441A-4232-9B4F-14117422C358}" destId="{A0642D28-F74E-4F16-ABEE-8AFC2912D5B3}" srcOrd="1" destOrd="0" presId="urn:microsoft.com/office/officeart/2005/8/layout/hierarchy2"/>
    <dgm:cxn modelId="{67C115A6-F63E-4C77-802D-4D311DA649D6}" type="presOf" srcId="{D1F888F4-5729-46C1-85DA-BDD6444B4AA5}" destId="{6B5EEBE1-3EDC-49AE-9429-72A79FC16690}" srcOrd="0" destOrd="0" presId="urn:microsoft.com/office/officeart/2005/8/layout/hierarchy2"/>
    <dgm:cxn modelId="{D60DFFA6-6C17-411F-B4BF-A8454A3B2D64}" srcId="{E1752FE1-866B-43E6-8357-AD7ECCDA14C5}" destId="{D72A0BC2-1FD3-4297-8F9F-1A0E770940AA}" srcOrd="0" destOrd="0" parTransId="{BFD6CDEF-441A-4232-9B4F-14117422C358}" sibTransId="{ECD2F0AB-E971-4028-B7F1-88026BB0B00E}"/>
    <dgm:cxn modelId="{EB65A7A7-10F3-4722-B7B5-0A1F4D9B3FCB}" type="presOf" srcId="{498B00C2-0F1E-4F5D-91AB-FDD53284E561}" destId="{7565F667-635C-487F-87FA-41FA2BBCD978}" srcOrd="0" destOrd="0" presId="urn:microsoft.com/office/officeart/2005/8/layout/hierarchy2"/>
    <dgm:cxn modelId="{7259F7BC-7238-42D2-A22E-DA8DCD116271}" type="presOf" srcId="{D72A0BC2-1FD3-4297-8F9F-1A0E770940AA}" destId="{5385E50E-D98A-4B60-9AC6-DA84E79FE603}" srcOrd="0" destOrd="0" presId="urn:microsoft.com/office/officeart/2005/8/layout/hierarchy2"/>
    <dgm:cxn modelId="{F443C5BD-F54B-4C04-9AAC-5C834D51B47B}" type="presOf" srcId="{E1752FE1-866B-43E6-8357-AD7ECCDA14C5}" destId="{3F992606-47E7-4EC0-958E-D737D2F047FC}" srcOrd="0" destOrd="0" presId="urn:microsoft.com/office/officeart/2005/8/layout/hierarchy2"/>
    <dgm:cxn modelId="{AD4DF8BF-2EC5-46BE-AB0A-8E5F61FE1176}" srcId="{8A89C4F7-C914-4995-9611-A83509B56BAA}" destId="{74696A73-F8C3-4FFD-A6BE-9E052501367E}" srcOrd="0" destOrd="0" parTransId="{3644B376-8894-426E-AFF9-565358D2CC6A}" sibTransId="{53DF4599-2394-4BAD-AC5E-32353EF685EB}"/>
    <dgm:cxn modelId="{ED741CC6-B375-4290-BF4A-FE171EAB7DCA}" srcId="{74696A73-F8C3-4FFD-A6BE-9E052501367E}" destId="{1828BE08-CE06-4E23-8688-96B5B64CD1EF}" srcOrd="0" destOrd="0" parTransId="{E8414F5C-41D0-42C8-9D9D-505FF2E9814B}" sibTransId="{F5972FD4-855F-4EF2-AA95-B84EA70ECB32}"/>
    <dgm:cxn modelId="{5A4112D3-9CBF-4B1F-A94C-EEC51CE42515}" type="presOf" srcId="{2902421D-56EA-49C9-B4EB-90D84A2F3881}" destId="{62342CF8-E834-4F83-9DCB-0E4502BDE985}" srcOrd="1" destOrd="0" presId="urn:microsoft.com/office/officeart/2005/8/layout/hierarchy2"/>
    <dgm:cxn modelId="{73A7A5E6-1BB5-4E61-9B26-185150B2E4A8}" type="presOf" srcId="{2902421D-56EA-49C9-B4EB-90D84A2F3881}" destId="{0228FE75-0456-40E9-8F3A-BA3953E4FD84}" srcOrd="0" destOrd="0" presId="urn:microsoft.com/office/officeart/2005/8/layout/hierarchy2"/>
    <dgm:cxn modelId="{19FCDAE6-0F51-4BE6-9499-77AFE1B5BC23}" type="presOf" srcId="{52C651FC-FEDC-44D0-A587-69B3C2673111}" destId="{11E2D052-8D44-4C88-89F1-B6329C52F02E}" srcOrd="1" destOrd="0" presId="urn:microsoft.com/office/officeart/2005/8/layout/hierarchy2"/>
    <dgm:cxn modelId="{CF4E96F2-FC83-4936-BDBC-C75F21D36290}" srcId="{1828BE08-CE06-4E23-8688-96B5B64CD1EF}" destId="{28CA8315-5D06-47F1-B65D-C82D559B0DCF}" srcOrd="1" destOrd="0" parTransId="{52C651FC-FEDC-44D0-A587-69B3C2673111}" sibTransId="{0FD9D436-35E6-4081-9B83-ADE0AA00F894}"/>
    <dgm:cxn modelId="{BFFFFDFC-C727-401D-AAD3-823005D79F5E}" type="presOf" srcId="{B3BDDE28-CA32-4744-B98C-C78DED8E9C1D}" destId="{AADE6206-71AE-4F9A-AA1B-655E96743781}" srcOrd="0" destOrd="0" presId="urn:microsoft.com/office/officeart/2005/8/layout/hierarchy2"/>
    <dgm:cxn modelId="{3C8D18E9-770E-4E23-A2A2-DE2D65F83078}" type="presParOf" srcId="{AE746BFD-EDF3-48E6-BE3C-B90D440DB361}" destId="{C60F52D6-055C-4564-B4CA-74B82D5CDB10}" srcOrd="0" destOrd="0" presId="urn:microsoft.com/office/officeart/2005/8/layout/hierarchy2"/>
    <dgm:cxn modelId="{FA1E6055-47CD-4FBE-BD1A-77F601352EBE}" type="presParOf" srcId="{C60F52D6-055C-4564-B4CA-74B82D5CDB10}" destId="{7BB33320-7F10-4581-8E68-DFFA5E945BE3}" srcOrd="0" destOrd="0" presId="urn:microsoft.com/office/officeart/2005/8/layout/hierarchy2"/>
    <dgm:cxn modelId="{621C90CE-051B-4BB7-9A77-365A15293FD4}" type="presParOf" srcId="{C60F52D6-055C-4564-B4CA-74B82D5CDB10}" destId="{1907F104-715A-4E15-B026-4C2F3605040C}" srcOrd="1" destOrd="0" presId="urn:microsoft.com/office/officeart/2005/8/layout/hierarchy2"/>
    <dgm:cxn modelId="{9FB214C7-4800-4200-9483-2E028DB5F577}" type="presParOf" srcId="{1907F104-715A-4E15-B026-4C2F3605040C}" destId="{268969C8-317D-49F9-8DEE-F76F3D95CF36}" srcOrd="0" destOrd="0" presId="urn:microsoft.com/office/officeart/2005/8/layout/hierarchy2"/>
    <dgm:cxn modelId="{796A16E0-D60B-4080-9069-2FC96455ED83}" type="presParOf" srcId="{268969C8-317D-49F9-8DEE-F76F3D95CF36}" destId="{D417CF32-CB2F-4BA1-BB1F-CB1F04A0E339}" srcOrd="0" destOrd="0" presId="urn:microsoft.com/office/officeart/2005/8/layout/hierarchy2"/>
    <dgm:cxn modelId="{CEAEA2E5-8E33-4375-A891-31F345943AC7}" type="presParOf" srcId="{1907F104-715A-4E15-B026-4C2F3605040C}" destId="{39919390-14CD-4841-A810-4E5B9F1F4EA9}" srcOrd="1" destOrd="0" presId="urn:microsoft.com/office/officeart/2005/8/layout/hierarchy2"/>
    <dgm:cxn modelId="{F5667F77-8D7A-4C88-8E01-40F775E4EF76}" type="presParOf" srcId="{39919390-14CD-4841-A810-4E5B9F1F4EA9}" destId="{BDD34C21-0BF7-47C4-B3E9-8A1991044BB2}" srcOrd="0" destOrd="0" presId="urn:microsoft.com/office/officeart/2005/8/layout/hierarchy2"/>
    <dgm:cxn modelId="{04952BB7-BD79-424D-9698-E599C2F790C1}" type="presParOf" srcId="{39919390-14CD-4841-A810-4E5B9F1F4EA9}" destId="{064555E4-BDC0-44DF-8994-DDACF7233C31}" srcOrd="1" destOrd="0" presId="urn:microsoft.com/office/officeart/2005/8/layout/hierarchy2"/>
    <dgm:cxn modelId="{7A31D56F-93AA-4111-AF89-75FF1A29DB06}" type="presParOf" srcId="{064555E4-BDC0-44DF-8994-DDACF7233C31}" destId="{D150A1AB-24C6-4452-BB99-DDDEDBF0638E}" srcOrd="0" destOrd="0" presId="urn:microsoft.com/office/officeart/2005/8/layout/hierarchy2"/>
    <dgm:cxn modelId="{7667545E-5298-491B-BEC5-75ECFC1B6804}" type="presParOf" srcId="{D150A1AB-24C6-4452-BB99-DDDEDBF0638E}" destId="{BA70E854-8E80-4530-82C3-58B155FFEAB6}" srcOrd="0" destOrd="0" presId="urn:microsoft.com/office/officeart/2005/8/layout/hierarchy2"/>
    <dgm:cxn modelId="{0CE0F591-9CED-4EB2-840F-9E344CFB9E0E}" type="presParOf" srcId="{064555E4-BDC0-44DF-8994-DDACF7233C31}" destId="{B68277C2-6F01-4322-8794-1CF51AC31526}" srcOrd="1" destOrd="0" presId="urn:microsoft.com/office/officeart/2005/8/layout/hierarchy2"/>
    <dgm:cxn modelId="{A061628B-DA18-4C13-9E4C-5DAB8FAFCB96}" type="presParOf" srcId="{B68277C2-6F01-4322-8794-1CF51AC31526}" destId="{AADE6206-71AE-4F9A-AA1B-655E96743781}" srcOrd="0" destOrd="0" presId="urn:microsoft.com/office/officeart/2005/8/layout/hierarchy2"/>
    <dgm:cxn modelId="{5B6F6773-B879-45DF-80AF-24B03D43F979}" type="presParOf" srcId="{B68277C2-6F01-4322-8794-1CF51AC31526}" destId="{43C01B70-24B6-4B54-8928-2A1E6A18C39F}" srcOrd="1" destOrd="0" presId="urn:microsoft.com/office/officeart/2005/8/layout/hierarchy2"/>
    <dgm:cxn modelId="{09B10A63-117A-4178-838E-224B471A66DF}" type="presParOf" srcId="{43C01B70-24B6-4B54-8928-2A1E6A18C39F}" destId="{7565F667-635C-487F-87FA-41FA2BBCD978}" srcOrd="0" destOrd="0" presId="urn:microsoft.com/office/officeart/2005/8/layout/hierarchy2"/>
    <dgm:cxn modelId="{CC04A933-7425-4061-934C-6FD8C365A0D5}" type="presParOf" srcId="{7565F667-635C-487F-87FA-41FA2BBCD978}" destId="{F6B67E23-D240-45A5-9227-5ED7644BF4ED}" srcOrd="0" destOrd="0" presId="urn:microsoft.com/office/officeart/2005/8/layout/hierarchy2"/>
    <dgm:cxn modelId="{75B137B7-749E-411C-94DC-692417642AD4}" type="presParOf" srcId="{43C01B70-24B6-4B54-8928-2A1E6A18C39F}" destId="{D579343E-BB73-468E-9A6B-1FDD19D64CBC}" srcOrd="1" destOrd="0" presId="urn:microsoft.com/office/officeart/2005/8/layout/hierarchy2"/>
    <dgm:cxn modelId="{53776AB0-0F99-459B-BEBF-99A02B1ECD69}" type="presParOf" srcId="{D579343E-BB73-468E-9A6B-1FDD19D64CBC}" destId="{F0C19793-1AD3-498F-BFCE-517E727C9DB4}" srcOrd="0" destOrd="0" presId="urn:microsoft.com/office/officeart/2005/8/layout/hierarchy2"/>
    <dgm:cxn modelId="{C031B66E-A50E-4C19-8270-F2DB24AAE1E4}" type="presParOf" srcId="{D579343E-BB73-468E-9A6B-1FDD19D64CBC}" destId="{56F7BC00-DDEA-4F3A-8498-B6BF325636E0}" srcOrd="1" destOrd="0" presId="urn:microsoft.com/office/officeart/2005/8/layout/hierarchy2"/>
    <dgm:cxn modelId="{A1908C7E-663A-49E1-959B-C33DA27BEE13}" type="presParOf" srcId="{43C01B70-24B6-4B54-8928-2A1E6A18C39F}" destId="{A9E85659-6BBD-4A42-B649-B7A1D0346341}" srcOrd="2" destOrd="0" presId="urn:microsoft.com/office/officeart/2005/8/layout/hierarchy2"/>
    <dgm:cxn modelId="{A3B57310-D9C1-4582-A566-0B92F392B748}" type="presParOf" srcId="{A9E85659-6BBD-4A42-B649-B7A1D0346341}" destId="{F3E9E175-8BDB-4274-BF0B-1FF8DA44E41E}" srcOrd="0" destOrd="0" presId="urn:microsoft.com/office/officeart/2005/8/layout/hierarchy2"/>
    <dgm:cxn modelId="{00EB4EE5-E4FA-4F28-9045-92C243464F2C}" type="presParOf" srcId="{43C01B70-24B6-4B54-8928-2A1E6A18C39F}" destId="{16C1A434-316C-4826-9DEB-01E6C23744CA}" srcOrd="3" destOrd="0" presId="urn:microsoft.com/office/officeart/2005/8/layout/hierarchy2"/>
    <dgm:cxn modelId="{8895B751-6C81-4C1C-BBAF-21EDD2E8F6B6}" type="presParOf" srcId="{16C1A434-316C-4826-9DEB-01E6C23744CA}" destId="{6B5EEBE1-3EDC-49AE-9429-72A79FC16690}" srcOrd="0" destOrd="0" presId="urn:microsoft.com/office/officeart/2005/8/layout/hierarchy2"/>
    <dgm:cxn modelId="{B13ACE23-1542-4945-BD9F-18D8C6CB6D94}" type="presParOf" srcId="{16C1A434-316C-4826-9DEB-01E6C23744CA}" destId="{E8F429FE-8FAA-470E-B094-294A93E24CA7}" srcOrd="1" destOrd="0" presId="urn:microsoft.com/office/officeart/2005/8/layout/hierarchy2"/>
    <dgm:cxn modelId="{64483154-9040-4E2D-9EBE-3EF5C2D9893E}" type="presParOf" srcId="{064555E4-BDC0-44DF-8994-DDACF7233C31}" destId="{E8B29738-9DE0-4A0A-BDC3-B3ACFA27B79A}" srcOrd="2" destOrd="0" presId="urn:microsoft.com/office/officeart/2005/8/layout/hierarchy2"/>
    <dgm:cxn modelId="{928746CF-08E3-4FB6-9B64-173BD72384FA}" type="presParOf" srcId="{E8B29738-9DE0-4A0A-BDC3-B3ACFA27B79A}" destId="{11E2D052-8D44-4C88-89F1-B6329C52F02E}" srcOrd="0" destOrd="0" presId="urn:microsoft.com/office/officeart/2005/8/layout/hierarchy2"/>
    <dgm:cxn modelId="{CE4A4F98-6882-408F-BDE9-899EB1256031}" type="presParOf" srcId="{064555E4-BDC0-44DF-8994-DDACF7233C31}" destId="{719939BE-1560-494E-BF6E-EF9BD2D7F29B}" srcOrd="3" destOrd="0" presId="urn:microsoft.com/office/officeart/2005/8/layout/hierarchy2"/>
    <dgm:cxn modelId="{105C1A66-CE62-45D9-8996-42341A46DBC9}" type="presParOf" srcId="{719939BE-1560-494E-BF6E-EF9BD2D7F29B}" destId="{D05AB00F-12C3-4C89-8F86-15D387084B1F}" srcOrd="0" destOrd="0" presId="urn:microsoft.com/office/officeart/2005/8/layout/hierarchy2"/>
    <dgm:cxn modelId="{FDD69C6E-A3B0-4243-9966-9AED0A0AAA2A}" type="presParOf" srcId="{719939BE-1560-494E-BF6E-EF9BD2D7F29B}" destId="{2F06EF27-5454-475E-8DF7-737C9B237440}" srcOrd="1" destOrd="0" presId="urn:microsoft.com/office/officeart/2005/8/layout/hierarchy2"/>
    <dgm:cxn modelId="{1E2EFC2C-32B5-4BFE-9285-F189B2B2C013}" type="presParOf" srcId="{2F06EF27-5454-475E-8DF7-737C9B237440}" destId="{8A3C939E-D6DA-4EBD-AE62-F8F6C8CE5A74}" srcOrd="0" destOrd="0" presId="urn:microsoft.com/office/officeart/2005/8/layout/hierarchy2"/>
    <dgm:cxn modelId="{BCDE2875-8188-4AD8-9BBD-08451B735E01}" type="presParOf" srcId="{8A3C939E-D6DA-4EBD-AE62-F8F6C8CE5A74}" destId="{38F502C6-0E2D-48E7-906A-04F3CAA2D5CE}" srcOrd="0" destOrd="0" presId="urn:microsoft.com/office/officeart/2005/8/layout/hierarchy2"/>
    <dgm:cxn modelId="{8CC9317A-621A-4C12-8E8F-B2539EABA1E2}" type="presParOf" srcId="{2F06EF27-5454-475E-8DF7-737C9B237440}" destId="{98A6020D-78A5-4EDE-9A35-9E43B1200281}" srcOrd="1" destOrd="0" presId="urn:microsoft.com/office/officeart/2005/8/layout/hierarchy2"/>
    <dgm:cxn modelId="{907067A5-A7D8-4D23-9C46-66D5D07E2E3E}" type="presParOf" srcId="{98A6020D-78A5-4EDE-9A35-9E43B1200281}" destId="{0F06B97A-6EC0-4667-AB43-67F0C4097296}" srcOrd="0" destOrd="0" presId="urn:microsoft.com/office/officeart/2005/8/layout/hierarchy2"/>
    <dgm:cxn modelId="{BD577A19-BE6D-4F41-83CA-B4E2D162B1A7}" type="presParOf" srcId="{98A6020D-78A5-4EDE-9A35-9E43B1200281}" destId="{180E5AF9-2A1A-4ACB-A529-F5705914B2F3}" srcOrd="1" destOrd="0" presId="urn:microsoft.com/office/officeart/2005/8/layout/hierarchy2"/>
    <dgm:cxn modelId="{BF38ADF4-16C4-43BF-ACBA-C276386AA0A8}" type="presParOf" srcId="{1907F104-715A-4E15-B026-4C2F3605040C}" destId="{79F6F142-FB3F-4824-9115-4453B13D9328}" srcOrd="2" destOrd="0" presId="urn:microsoft.com/office/officeart/2005/8/layout/hierarchy2"/>
    <dgm:cxn modelId="{543F34D8-F2FF-43E3-BF96-E767FE3A7E78}" type="presParOf" srcId="{79F6F142-FB3F-4824-9115-4453B13D9328}" destId="{A1DEC9D6-C819-404E-8119-A2D9B26A2D8F}" srcOrd="0" destOrd="0" presId="urn:microsoft.com/office/officeart/2005/8/layout/hierarchy2"/>
    <dgm:cxn modelId="{883EFA17-3C25-4B4A-AC61-C52AD824B32C}" type="presParOf" srcId="{1907F104-715A-4E15-B026-4C2F3605040C}" destId="{7116057D-5233-4AD1-8139-08CAAD7B74C2}" srcOrd="3" destOrd="0" presId="urn:microsoft.com/office/officeart/2005/8/layout/hierarchy2"/>
    <dgm:cxn modelId="{976E55A3-7E34-4647-9025-FADFC1E477EE}" type="presParOf" srcId="{7116057D-5233-4AD1-8139-08CAAD7B74C2}" destId="{3F992606-47E7-4EC0-958E-D737D2F047FC}" srcOrd="0" destOrd="0" presId="urn:microsoft.com/office/officeart/2005/8/layout/hierarchy2"/>
    <dgm:cxn modelId="{51DF8F2E-31BD-46D2-87B3-64E7668112FC}" type="presParOf" srcId="{7116057D-5233-4AD1-8139-08CAAD7B74C2}" destId="{E2CA2464-DB38-40AB-BD40-4BAA8682E4AB}" srcOrd="1" destOrd="0" presId="urn:microsoft.com/office/officeart/2005/8/layout/hierarchy2"/>
    <dgm:cxn modelId="{5A10D3B9-BC96-4735-90E2-5C9578C71B4A}" type="presParOf" srcId="{E2CA2464-DB38-40AB-BD40-4BAA8682E4AB}" destId="{3E561298-236E-497C-91C8-C5A588E8DF1D}" srcOrd="0" destOrd="0" presId="urn:microsoft.com/office/officeart/2005/8/layout/hierarchy2"/>
    <dgm:cxn modelId="{EEDED48C-4C97-4DEF-A9CA-436CE1EEB09D}" type="presParOf" srcId="{3E561298-236E-497C-91C8-C5A588E8DF1D}" destId="{A0642D28-F74E-4F16-ABEE-8AFC2912D5B3}" srcOrd="0" destOrd="0" presId="urn:microsoft.com/office/officeart/2005/8/layout/hierarchy2"/>
    <dgm:cxn modelId="{0F29AFE2-174B-4956-AA37-37133C81282C}" type="presParOf" srcId="{E2CA2464-DB38-40AB-BD40-4BAA8682E4AB}" destId="{20003C76-36DD-4591-8877-6981805715EE}" srcOrd="1" destOrd="0" presId="urn:microsoft.com/office/officeart/2005/8/layout/hierarchy2"/>
    <dgm:cxn modelId="{2D561E83-A14B-4847-A7A5-BAD107445A67}" type="presParOf" srcId="{20003C76-36DD-4591-8877-6981805715EE}" destId="{5385E50E-D98A-4B60-9AC6-DA84E79FE603}" srcOrd="0" destOrd="0" presId="urn:microsoft.com/office/officeart/2005/8/layout/hierarchy2"/>
    <dgm:cxn modelId="{66B05C1B-C0C2-4791-9694-B0A689ACB980}" type="presParOf" srcId="{20003C76-36DD-4591-8877-6981805715EE}" destId="{1C76EAD1-7AB4-47BE-884B-A0B90B38B6E3}" srcOrd="1" destOrd="0" presId="urn:microsoft.com/office/officeart/2005/8/layout/hierarchy2"/>
    <dgm:cxn modelId="{183123AE-8897-4251-91F8-613C2D415F03}" type="presParOf" srcId="{1C76EAD1-7AB4-47BE-884B-A0B90B38B6E3}" destId="{0228FE75-0456-40E9-8F3A-BA3953E4FD84}" srcOrd="0" destOrd="0" presId="urn:microsoft.com/office/officeart/2005/8/layout/hierarchy2"/>
    <dgm:cxn modelId="{6007A5C7-D09C-4EA0-9275-1F4AF77D337D}" type="presParOf" srcId="{0228FE75-0456-40E9-8F3A-BA3953E4FD84}" destId="{62342CF8-E834-4F83-9DCB-0E4502BDE985}" srcOrd="0" destOrd="0" presId="urn:microsoft.com/office/officeart/2005/8/layout/hierarchy2"/>
    <dgm:cxn modelId="{E458D54B-2D79-489E-8666-0B9CC4C4DF2E}" type="presParOf" srcId="{1C76EAD1-7AB4-47BE-884B-A0B90B38B6E3}" destId="{1BBBEFFA-4DF0-49E9-9FD1-1B4A24F1A89D}" srcOrd="1" destOrd="0" presId="urn:microsoft.com/office/officeart/2005/8/layout/hierarchy2"/>
    <dgm:cxn modelId="{9BC100F3-7196-4873-892D-63CF3994F4F1}" type="presParOf" srcId="{1BBBEFFA-4DF0-49E9-9FD1-1B4A24F1A89D}" destId="{D9F581EA-8535-4647-93F4-DB9DC8647305}" srcOrd="0" destOrd="0" presId="urn:microsoft.com/office/officeart/2005/8/layout/hierarchy2"/>
    <dgm:cxn modelId="{9B266EB5-267E-4615-9744-95540484ABF2}" type="presParOf" srcId="{1BBBEFFA-4DF0-49E9-9FD1-1B4A24F1A89D}" destId="{CF09B599-E288-4F4B-8CCA-620DCFAD27B1}"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33320-7F10-4581-8E68-DFFA5E945BE3}">
      <dsp:nvSpPr>
        <dsp:cNvPr id="0" name=""/>
        <dsp:cNvSpPr/>
      </dsp:nvSpPr>
      <dsp:spPr>
        <a:xfrm>
          <a:off x="5" y="2521666"/>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DLP</a:t>
          </a:r>
        </a:p>
      </dsp:txBody>
      <dsp:txXfrm>
        <a:off x="18870" y="2540531"/>
        <a:ext cx="2117784" cy="606380"/>
      </dsp:txXfrm>
    </dsp:sp>
    <dsp:sp modelId="{268969C8-317D-49F9-8DEE-F76F3D95CF36}">
      <dsp:nvSpPr>
        <dsp:cNvPr id="0" name=""/>
        <dsp:cNvSpPr/>
      </dsp:nvSpPr>
      <dsp:spPr>
        <a:xfrm rot="17497542">
          <a:off x="1816146" y="2325739"/>
          <a:ext cx="1074886" cy="36738"/>
        </a:xfrm>
        <a:custGeom>
          <a:avLst/>
          <a:gdLst/>
          <a:ahLst/>
          <a:cxnLst/>
          <a:rect l="0" t="0" r="0" b="0"/>
          <a:pathLst>
            <a:path>
              <a:moveTo>
                <a:pt x="0" y="18369"/>
              </a:moveTo>
              <a:lnTo>
                <a:pt x="1074886" y="183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26717" y="2317236"/>
        <a:ext cx="53744" cy="53744"/>
      </dsp:txXfrm>
    </dsp:sp>
    <dsp:sp modelId="{BDD34C21-0BF7-47C4-B3E9-8A1991044BB2}">
      <dsp:nvSpPr>
        <dsp:cNvPr id="0" name=""/>
        <dsp:cNvSpPr/>
      </dsp:nvSpPr>
      <dsp:spPr>
        <a:xfrm>
          <a:off x="2551660" y="1522440"/>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Tenant Level</a:t>
          </a:r>
        </a:p>
      </dsp:txBody>
      <dsp:txXfrm>
        <a:off x="2570525" y="1541305"/>
        <a:ext cx="2117784" cy="606380"/>
      </dsp:txXfrm>
    </dsp:sp>
    <dsp:sp modelId="{D150A1AB-24C6-4452-BB99-DDDEDBF0638E}">
      <dsp:nvSpPr>
        <dsp:cNvPr id="0" name=""/>
        <dsp:cNvSpPr/>
      </dsp:nvSpPr>
      <dsp:spPr>
        <a:xfrm rot="18279159">
          <a:off x="4364827" y="1173323"/>
          <a:ext cx="1587142" cy="36738"/>
        </a:xfrm>
        <a:custGeom>
          <a:avLst/>
          <a:gdLst/>
          <a:ahLst/>
          <a:cxnLst/>
          <a:rect l="0" t="0" r="0" b="0"/>
          <a:pathLst>
            <a:path>
              <a:moveTo>
                <a:pt x="0" y="18369"/>
              </a:moveTo>
              <a:lnTo>
                <a:pt x="1587142"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18720" y="1152014"/>
        <a:ext cx="79357" cy="79357"/>
      </dsp:txXfrm>
    </dsp:sp>
    <dsp:sp modelId="{AADE6206-71AE-4F9A-AA1B-655E96743781}">
      <dsp:nvSpPr>
        <dsp:cNvPr id="0" name=""/>
        <dsp:cNvSpPr/>
      </dsp:nvSpPr>
      <dsp:spPr>
        <a:xfrm>
          <a:off x="5609623" y="216834"/>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Tenant Admin</a:t>
          </a:r>
        </a:p>
      </dsp:txBody>
      <dsp:txXfrm>
        <a:off x="5628488" y="235699"/>
        <a:ext cx="2117784" cy="606380"/>
      </dsp:txXfrm>
    </dsp:sp>
    <dsp:sp modelId="{7565F667-635C-487F-87FA-41FA2BBCD978}">
      <dsp:nvSpPr>
        <dsp:cNvPr id="0" name=""/>
        <dsp:cNvSpPr/>
      </dsp:nvSpPr>
      <dsp:spPr>
        <a:xfrm rot="21129762">
          <a:off x="7761262" y="463949"/>
          <a:ext cx="829734" cy="36738"/>
        </a:xfrm>
        <a:custGeom>
          <a:avLst/>
          <a:gdLst/>
          <a:ahLst/>
          <a:cxnLst/>
          <a:rect l="0" t="0" r="0" b="0"/>
          <a:pathLst>
            <a:path>
              <a:moveTo>
                <a:pt x="0" y="18369"/>
              </a:moveTo>
              <a:lnTo>
                <a:pt x="829734"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55386" y="461575"/>
        <a:ext cx="41486" cy="41486"/>
      </dsp:txXfrm>
    </dsp:sp>
    <dsp:sp modelId="{F0C19793-1AD3-498F-BFCE-517E727C9DB4}">
      <dsp:nvSpPr>
        <dsp:cNvPr id="0" name=""/>
        <dsp:cNvSpPr/>
      </dsp:nvSpPr>
      <dsp:spPr>
        <a:xfrm>
          <a:off x="8587121" y="103691"/>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Single Environment</a:t>
          </a:r>
        </a:p>
      </dsp:txBody>
      <dsp:txXfrm>
        <a:off x="8605986" y="122556"/>
        <a:ext cx="2117784" cy="606380"/>
      </dsp:txXfrm>
    </dsp:sp>
    <dsp:sp modelId="{A9E85659-6BBD-4A42-B649-B7A1D0346341}">
      <dsp:nvSpPr>
        <dsp:cNvPr id="0" name=""/>
        <dsp:cNvSpPr/>
      </dsp:nvSpPr>
      <dsp:spPr>
        <a:xfrm rot="2599299">
          <a:off x="7609438" y="912555"/>
          <a:ext cx="1142801" cy="36738"/>
        </a:xfrm>
        <a:custGeom>
          <a:avLst/>
          <a:gdLst/>
          <a:ahLst/>
          <a:cxnLst/>
          <a:rect l="0" t="0" r="0" b="0"/>
          <a:pathLst>
            <a:path>
              <a:moveTo>
                <a:pt x="0" y="18369"/>
              </a:moveTo>
              <a:lnTo>
                <a:pt x="1142801"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152269" y="902354"/>
        <a:ext cx="57140" cy="57140"/>
      </dsp:txXfrm>
    </dsp:sp>
    <dsp:sp modelId="{6B5EEBE1-3EDC-49AE-9429-72A79FC16690}">
      <dsp:nvSpPr>
        <dsp:cNvPr id="0" name=""/>
        <dsp:cNvSpPr/>
      </dsp:nvSpPr>
      <dsp:spPr>
        <a:xfrm>
          <a:off x="8596541" y="1000903"/>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Multiple Environment</a:t>
          </a:r>
        </a:p>
      </dsp:txBody>
      <dsp:txXfrm>
        <a:off x="8615406" y="1019768"/>
        <a:ext cx="2117784" cy="606380"/>
      </dsp:txXfrm>
    </dsp:sp>
    <dsp:sp modelId="{E8B29738-9DE0-4A0A-BDC3-B3ACFA27B79A}">
      <dsp:nvSpPr>
        <dsp:cNvPr id="0" name=""/>
        <dsp:cNvSpPr/>
      </dsp:nvSpPr>
      <dsp:spPr>
        <a:xfrm rot="1722770">
          <a:off x="4630872" y="2124245"/>
          <a:ext cx="1241074" cy="36738"/>
        </a:xfrm>
        <a:custGeom>
          <a:avLst/>
          <a:gdLst/>
          <a:ahLst/>
          <a:cxnLst/>
          <a:rect l="0" t="0" r="0" b="0"/>
          <a:pathLst>
            <a:path>
              <a:moveTo>
                <a:pt x="0" y="18369"/>
              </a:moveTo>
              <a:lnTo>
                <a:pt x="1241074"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0382" y="2111587"/>
        <a:ext cx="62053" cy="62053"/>
      </dsp:txXfrm>
    </dsp:sp>
    <dsp:sp modelId="{D05AB00F-12C3-4C89-8F86-15D387084B1F}">
      <dsp:nvSpPr>
        <dsp:cNvPr id="0" name=""/>
        <dsp:cNvSpPr/>
      </dsp:nvSpPr>
      <dsp:spPr>
        <a:xfrm>
          <a:off x="5795644" y="2118677"/>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Environment Admin</a:t>
          </a:r>
        </a:p>
      </dsp:txBody>
      <dsp:txXfrm>
        <a:off x="5814509" y="2137542"/>
        <a:ext cx="2117784" cy="606380"/>
      </dsp:txXfrm>
    </dsp:sp>
    <dsp:sp modelId="{8A3C939E-D6DA-4EBD-AE62-F8F6C8CE5A74}">
      <dsp:nvSpPr>
        <dsp:cNvPr id="0" name=""/>
        <dsp:cNvSpPr/>
      </dsp:nvSpPr>
      <dsp:spPr>
        <a:xfrm>
          <a:off x="7951158" y="2422363"/>
          <a:ext cx="673662" cy="36738"/>
        </a:xfrm>
        <a:custGeom>
          <a:avLst/>
          <a:gdLst/>
          <a:ahLst/>
          <a:cxnLst/>
          <a:rect l="0" t="0" r="0" b="0"/>
          <a:pathLst>
            <a:path>
              <a:moveTo>
                <a:pt x="0" y="18369"/>
              </a:moveTo>
              <a:lnTo>
                <a:pt x="673662"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271148" y="2423891"/>
        <a:ext cx="33683" cy="33683"/>
      </dsp:txXfrm>
    </dsp:sp>
    <dsp:sp modelId="{0F06B97A-6EC0-4667-AB43-67F0C4097296}">
      <dsp:nvSpPr>
        <dsp:cNvPr id="0" name=""/>
        <dsp:cNvSpPr/>
      </dsp:nvSpPr>
      <dsp:spPr>
        <a:xfrm>
          <a:off x="8624821" y="2118677"/>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Owned Environment</a:t>
          </a:r>
        </a:p>
      </dsp:txBody>
      <dsp:txXfrm>
        <a:off x="8643686" y="2137542"/>
        <a:ext cx="2117784" cy="606380"/>
      </dsp:txXfrm>
    </dsp:sp>
    <dsp:sp modelId="{79F6F142-FB3F-4824-9115-4453B13D9328}">
      <dsp:nvSpPr>
        <dsp:cNvPr id="0" name=""/>
        <dsp:cNvSpPr/>
      </dsp:nvSpPr>
      <dsp:spPr>
        <a:xfrm rot="4017712">
          <a:off x="1788810" y="3379791"/>
          <a:ext cx="1204981" cy="36738"/>
        </a:xfrm>
        <a:custGeom>
          <a:avLst/>
          <a:gdLst/>
          <a:ahLst/>
          <a:cxnLst/>
          <a:rect l="0" t="0" r="0" b="0"/>
          <a:pathLst>
            <a:path>
              <a:moveTo>
                <a:pt x="0" y="18369"/>
              </a:moveTo>
              <a:lnTo>
                <a:pt x="1204981" y="1836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61176" y="3368036"/>
        <a:ext cx="60249" cy="60249"/>
      </dsp:txXfrm>
    </dsp:sp>
    <dsp:sp modelId="{3F992606-47E7-4EC0-958E-D737D2F047FC}">
      <dsp:nvSpPr>
        <dsp:cNvPr id="0" name=""/>
        <dsp:cNvSpPr/>
      </dsp:nvSpPr>
      <dsp:spPr>
        <a:xfrm>
          <a:off x="2627081" y="3630544"/>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Environment Level</a:t>
          </a:r>
        </a:p>
      </dsp:txBody>
      <dsp:txXfrm>
        <a:off x="2645946" y="3649409"/>
        <a:ext cx="2117784" cy="606380"/>
      </dsp:txXfrm>
    </dsp:sp>
    <dsp:sp modelId="{3E561298-236E-497C-91C8-C5A588E8DF1D}">
      <dsp:nvSpPr>
        <dsp:cNvPr id="0" name=""/>
        <dsp:cNvSpPr/>
      </dsp:nvSpPr>
      <dsp:spPr>
        <a:xfrm>
          <a:off x="4782595" y="3934230"/>
          <a:ext cx="1182687" cy="36738"/>
        </a:xfrm>
        <a:custGeom>
          <a:avLst/>
          <a:gdLst/>
          <a:ahLst/>
          <a:cxnLst/>
          <a:rect l="0" t="0" r="0" b="0"/>
          <a:pathLst>
            <a:path>
              <a:moveTo>
                <a:pt x="0" y="18369"/>
              </a:moveTo>
              <a:lnTo>
                <a:pt x="1182687"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44372" y="3923032"/>
        <a:ext cx="59134" cy="59134"/>
      </dsp:txXfrm>
    </dsp:sp>
    <dsp:sp modelId="{5385E50E-D98A-4B60-9AC6-DA84E79FE603}">
      <dsp:nvSpPr>
        <dsp:cNvPr id="0" name=""/>
        <dsp:cNvSpPr/>
      </dsp:nvSpPr>
      <dsp:spPr>
        <a:xfrm>
          <a:off x="5965283" y="3630544"/>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Environment Admin</a:t>
          </a:r>
        </a:p>
      </dsp:txBody>
      <dsp:txXfrm>
        <a:off x="5984148" y="3649409"/>
        <a:ext cx="2117784" cy="606380"/>
      </dsp:txXfrm>
    </dsp:sp>
    <dsp:sp modelId="{0228FE75-0456-40E9-8F3A-BA3953E4FD84}">
      <dsp:nvSpPr>
        <dsp:cNvPr id="0" name=""/>
        <dsp:cNvSpPr/>
      </dsp:nvSpPr>
      <dsp:spPr>
        <a:xfrm>
          <a:off x="8120797" y="3934230"/>
          <a:ext cx="556424" cy="36738"/>
        </a:xfrm>
        <a:custGeom>
          <a:avLst/>
          <a:gdLst/>
          <a:ahLst/>
          <a:cxnLst/>
          <a:rect l="0" t="0" r="0" b="0"/>
          <a:pathLst>
            <a:path>
              <a:moveTo>
                <a:pt x="0" y="18369"/>
              </a:moveTo>
              <a:lnTo>
                <a:pt x="556424" y="183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385099" y="3938688"/>
        <a:ext cx="27821" cy="27821"/>
      </dsp:txXfrm>
    </dsp:sp>
    <dsp:sp modelId="{D9F581EA-8535-4647-93F4-DB9DC8647305}">
      <dsp:nvSpPr>
        <dsp:cNvPr id="0" name=""/>
        <dsp:cNvSpPr/>
      </dsp:nvSpPr>
      <dsp:spPr>
        <a:xfrm>
          <a:off x="8677221" y="3630544"/>
          <a:ext cx="2155514" cy="644110"/>
        </a:xfrm>
        <a:prstGeom prst="roundRect">
          <a:avLst>
            <a:gd name="adj" fmla="val 10000"/>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Owned Environment</a:t>
          </a:r>
        </a:p>
      </dsp:txBody>
      <dsp:txXfrm>
        <a:off x="8696086" y="3649409"/>
        <a:ext cx="2117784" cy="6063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5.png"/><Relationship Id="rId3" Type="http://schemas.openxmlformats.org/officeDocument/2006/relationships/image" Target="../media/image1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pic>
        <p:nvPicPr>
          <p:cNvPr id="4" name="Picture 3" descr="Graphical user interface, website, calendar&#10;&#10;Description automatically generated">
            <a:extLst>
              <a:ext uri="{FF2B5EF4-FFF2-40B4-BE49-F238E27FC236}">
                <a16:creationId xmlns:a16="http://schemas.microsoft.com/office/drawing/2014/main" id="{EBC7B506-3AD6-D588-38A1-939706BCE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2173"/>
            <a:ext cx="12192000" cy="6096000"/>
          </a:xfrm>
          <a:prstGeom prst="rect">
            <a:avLst/>
          </a:prstGeom>
        </p:spPr>
      </p:pic>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3">
              <a:lum bright="70000" contrast="-70000"/>
              <a:alphaModFix/>
            </a:blip>
            <a:stretch>
              <a:fillRect/>
            </a:stretch>
          </p:blipFill>
          <p:spPr>
            <a:xfrm flipH="1">
              <a:off x="9136950" y="6322445"/>
              <a:ext cx="634901" cy="410830"/>
            </a:xfrm>
            <a:prstGeom prst="rect">
              <a:avLst/>
            </a:prstGeom>
          </p:spPr>
        </p:pic>
      </p:grpSp>
      <p:grpSp>
        <p:nvGrpSpPr>
          <p:cNvPr id="5" name="Group 4">
            <a:extLst>
              <a:ext uri="{FF2B5EF4-FFF2-40B4-BE49-F238E27FC236}">
                <a16:creationId xmlns:a16="http://schemas.microsoft.com/office/drawing/2014/main" id="{094D0900-1AA7-806D-7FCA-30F38A4A69CD}"/>
              </a:ext>
            </a:extLst>
          </p:cNvPr>
          <p:cNvGrpSpPr/>
          <p:nvPr userDrawn="1"/>
        </p:nvGrpSpPr>
        <p:grpSpPr>
          <a:xfrm>
            <a:off x="200523" y="5949571"/>
            <a:ext cx="11591447" cy="742684"/>
            <a:chOff x="298700" y="5963164"/>
            <a:chExt cx="11591447" cy="742684"/>
          </a:xfrm>
        </p:grpSpPr>
        <p:pic>
          <p:nvPicPr>
            <p:cNvPr id="8" name="Picture 7" descr="Logo&#10;&#10;Description automatically generated">
              <a:extLst>
                <a:ext uri="{FF2B5EF4-FFF2-40B4-BE49-F238E27FC236}">
                  <a16:creationId xmlns:a16="http://schemas.microsoft.com/office/drawing/2014/main" id="{A519DA10-700D-AFA7-0E0E-CC7170B45D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12" name="Picture 11" descr="Logo, company name">
              <a:extLst>
                <a:ext uri="{FF2B5EF4-FFF2-40B4-BE49-F238E27FC236}">
                  <a16:creationId xmlns:a16="http://schemas.microsoft.com/office/drawing/2014/main" id="{92F0191B-4112-ADA6-5684-C2D5BE1DE47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17" name="Group 16">
              <a:extLst>
                <a:ext uri="{FF2B5EF4-FFF2-40B4-BE49-F238E27FC236}">
                  <a16:creationId xmlns:a16="http://schemas.microsoft.com/office/drawing/2014/main" id="{10E0D2DB-A098-5AF0-3511-6460EFC5034B}"/>
                </a:ext>
              </a:extLst>
            </p:cNvPr>
            <p:cNvGrpSpPr/>
            <p:nvPr userDrawn="1"/>
          </p:nvGrpSpPr>
          <p:grpSpPr>
            <a:xfrm>
              <a:off x="2993271" y="6031840"/>
              <a:ext cx="1657800" cy="542850"/>
              <a:chOff x="6190800" y="6102456"/>
              <a:chExt cx="2000250" cy="567121"/>
            </a:xfrm>
          </p:grpSpPr>
          <p:sp>
            <p:nvSpPr>
              <p:cNvPr id="16" name="Rectangle 15">
                <a:extLst>
                  <a:ext uri="{FF2B5EF4-FFF2-40B4-BE49-F238E27FC236}">
                    <a16:creationId xmlns:a16="http://schemas.microsoft.com/office/drawing/2014/main" id="{5B452A4E-6F0D-444E-981F-8FAD7BA915DB}"/>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JPOWER">
                <a:extLst>
                  <a:ext uri="{FF2B5EF4-FFF2-40B4-BE49-F238E27FC236}">
                    <a16:creationId xmlns:a16="http://schemas.microsoft.com/office/drawing/2014/main" id="{976135E8-04BF-AAA0-CC10-42EDB7B5AE2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90FB6A2-18A0-45D3-F03C-DA5AEB6F7559}"/>
                </a:ext>
              </a:extLst>
            </p:cNvPr>
            <p:cNvGrpSpPr/>
            <p:nvPr userDrawn="1"/>
          </p:nvGrpSpPr>
          <p:grpSpPr>
            <a:xfrm>
              <a:off x="4662228" y="6020402"/>
              <a:ext cx="1859939" cy="631231"/>
              <a:chOff x="7848601" y="4021702"/>
              <a:chExt cx="1657800" cy="542850"/>
            </a:xfrm>
          </p:grpSpPr>
          <p:sp>
            <p:nvSpPr>
              <p:cNvPr id="20" name="Rectangle 19">
                <a:extLst>
                  <a:ext uri="{FF2B5EF4-FFF2-40B4-BE49-F238E27FC236}">
                    <a16:creationId xmlns:a16="http://schemas.microsoft.com/office/drawing/2014/main" id="{FFC5F69C-8008-62E9-D1CF-124DE4B7C03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Microsoft">
                <a:extLst>
                  <a:ext uri="{FF2B5EF4-FFF2-40B4-BE49-F238E27FC236}">
                    <a16:creationId xmlns:a16="http://schemas.microsoft.com/office/drawing/2014/main" id="{BC41E603-C19C-0AF9-FB71-DD3ECFC0075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492F9D0-21AC-9F4E-0BB0-8404635C5309}"/>
                </a:ext>
              </a:extLst>
            </p:cNvPr>
            <p:cNvGrpSpPr/>
            <p:nvPr userDrawn="1"/>
          </p:nvGrpSpPr>
          <p:grpSpPr>
            <a:xfrm>
              <a:off x="7525577" y="5963164"/>
              <a:ext cx="2294183" cy="742684"/>
              <a:chOff x="9763126" y="2809875"/>
              <a:chExt cx="1657800" cy="468802"/>
            </a:xfrm>
          </p:grpSpPr>
          <p:sp>
            <p:nvSpPr>
              <p:cNvPr id="23" name="Rectangle 22">
                <a:extLst>
                  <a:ext uri="{FF2B5EF4-FFF2-40B4-BE49-F238E27FC236}">
                    <a16:creationId xmlns:a16="http://schemas.microsoft.com/office/drawing/2014/main" id="{4703A7A8-CFE1-136A-40E9-0D1081ABE6AE}"/>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Rapid Circle">
                <a:extLst>
                  <a:ext uri="{FF2B5EF4-FFF2-40B4-BE49-F238E27FC236}">
                    <a16:creationId xmlns:a16="http://schemas.microsoft.com/office/drawing/2014/main" id="{BB717E06-42E1-AF97-13D7-34B2EC318B7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7C875154-746C-BC0C-D182-7563B5A349CD}"/>
                </a:ext>
              </a:extLst>
            </p:cNvPr>
            <p:cNvGrpSpPr/>
            <p:nvPr userDrawn="1"/>
          </p:nvGrpSpPr>
          <p:grpSpPr>
            <a:xfrm>
              <a:off x="9713323" y="6062838"/>
              <a:ext cx="1019175" cy="542850"/>
              <a:chOff x="7038975" y="1325546"/>
              <a:chExt cx="2600776" cy="1387849"/>
            </a:xfrm>
          </p:grpSpPr>
          <p:sp>
            <p:nvSpPr>
              <p:cNvPr id="25" name="Rectangle 24">
                <a:extLst>
                  <a:ext uri="{FF2B5EF4-FFF2-40B4-BE49-F238E27FC236}">
                    <a16:creationId xmlns:a16="http://schemas.microsoft.com/office/drawing/2014/main" id="{9DE88D99-B095-9904-2521-25BD4210C176}"/>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8" name="Picture 14" descr="SOHO DRAGON">
                <a:extLst>
                  <a:ext uri="{FF2B5EF4-FFF2-40B4-BE49-F238E27FC236}">
                    <a16:creationId xmlns:a16="http://schemas.microsoft.com/office/drawing/2014/main" id="{5A8C21B9-A49A-4FE5-8A9F-096BA5F6F67E}"/>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08EBCA13-21C5-BE44-C91E-5A9745CC0057}"/>
                </a:ext>
              </a:extLst>
            </p:cNvPr>
            <p:cNvGrpSpPr/>
            <p:nvPr userDrawn="1"/>
          </p:nvGrpSpPr>
          <p:grpSpPr>
            <a:xfrm>
              <a:off x="1434032" y="6062838"/>
              <a:ext cx="1558643" cy="581866"/>
              <a:chOff x="7671858" y="4144606"/>
              <a:chExt cx="2472267" cy="874632"/>
            </a:xfrm>
          </p:grpSpPr>
          <p:sp>
            <p:nvSpPr>
              <p:cNvPr id="26" name="Rectangle 25">
                <a:extLst>
                  <a:ext uri="{FF2B5EF4-FFF2-40B4-BE49-F238E27FC236}">
                    <a16:creationId xmlns:a16="http://schemas.microsoft.com/office/drawing/2014/main" id="{0E20EB45-EA81-DA40-7885-2246EA26B89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53068D2F-81F8-2665-A000-F97902477F7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3" name="Picture 2" descr="Logo&#10;&#10;Description automatically generated">
              <a:extLst>
                <a:ext uri="{FF2B5EF4-FFF2-40B4-BE49-F238E27FC236}">
                  <a16:creationId xmlns:a16="http://schemas.microsoft.com/office/drawing/2014/main" id="{07F18DA8-76B8-710D-7F6A-2B7489B1CE5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spTree>
    <p:extLst>
      <p:ext uri="{BB962C8B-B14F-4D97-AF65-F5344CB8AC3E}">
        <p14:creationId xmlns:p14="http://schemas.microsoft.com/office/powerpoint/2010/main" val="10194332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366C-F763-4322-9ABA-0B4397767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633F7-1EBF-4F42-9A19-AE0540043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4C1539-62B5-4860-8B85-1224512E7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0246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4F3C-9BB4-4DC5-8560-F106812E1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6953-937C-4E36-91CE-406AD704A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B3A9831-BF60-4F1E-A213-AEBD744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9472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2">
              <a:lum bright="70000" contrast="-70000"/>
              <a:alphaModFix/>
            </a:blip>
            <a:stretch>
              <a:fillRect/>
            </a:stretch>
          </p:blipFill>
          <p:spPr>
            <a:xfrm flipH="1">
              <a:off x="9136950" y="6322445"/>
              <a:ext cx="634901" cy="410830"/>
            </a:xfrm>
            <a:prstGeom prst="rect">
              <a:avLst/>
            </a:prstGeom>
          </p:spPr>
        </p:pic>
      </p:grpSp>
      <p:pic>
        <p:nvPicPr>
          <p:cNvPr id="3" name="Picture 2" descr="Calendar&#10;&#10;Description automatically generated">
            <a:extLst>
              <a:ext uri="{FF2B5EF4-FFF2-40B4-BE49-F238E27FC236}">
                <a16:creationId xmlns:a16="http://schemas.microsoft.com/office/drawing/2014/main" id="{3B348BEB-0284-4E07-BEC7-6F5F725A0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706"/>
            <a:ext cx="12192000" cy="5939399"/>
          </a:xfrm>
          <a:prstGeom prst="rect">
            <a:avLst/>
          </a:prstGeom>
        </p:spPr>
      </p:pic>
      <p:grpSp>
        <p:nvGrpSpPr>
          <p:cNvPr id="2" name="Group 1">
            <a:extLst>
              <a:ext uri="{FF2B5EF4-FFF2-40B4-BE49-F238E27FC236}">
                <a16:creationId xmlns:a16="http://schemas.microsoft.com/office/drawing/2014/main" id="{4ED4EDAF-9E1E-A43A-0B6F-082F46F4EB29}"/>
              </a:ext>
            </a:extLst>
          </p:cNvPr>
          <p:cNvGrpSpPr/>
          <p:nvPr userDrawn="1"/>
        </p:nvGrpSpPr>
        <p:grpSpPr>
          <a:xfrm>
            <a:off x="208836" y="6034328"/>
            <a:ext cx="11591447" cy="742684"/>
            <a:chOff x="298700" y="5963164"/>
            <a:chExt cx="11591447" cy="742684"/>
          </a:xfrm>
        </p:grpSpPr>
        <p:pic>
          <p:nvPicPr>
            <p:cNvPr id="4" name="Picture 3" descr="Logo&#10;&#10;Description automatically generated">
              <a:extLst>
                <a:ext uri="{FF2B5EF4-FFF2-40B4-BE49-F238E27FC236}">
                  <a16:creationId xmlns:a16="http://schemas.microsoft.com/office/drawing/2014/main" id="{11F5B10B-DF6E-F60F-C54C-DB92BFE815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5" name="Picture 4" descr="Logo, company name">
              <a:extLst>
                <a:ext uri="{FF2B5EF4-FFF2-40B4-BE49-F238E27FC236}">
                  <a16:creationId xmlns:a16="http://schemas.microsoft.com/office/drawing/2014/main" id="{108AE8D9-2887-D1A3-F147-E658F568BDE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7" name="Group 6">
              <a:extLst>
                <a:ext uri="{FF2B5EF4-FFF2-40B4-BE49-F238E27FC236}">
                  <a16:creationId xmlns:a16="http://schemas.microsoft.com/office/drawing/2014/main" id="{0F5C0071-5443-551B-A5D2-C5E1D3441FDE}"/>
                </a:ext>
              </a:extLst>
            </p:cNvPr>
            <p:cNvGrpSpPr/>
            <p:nvPr userDrawn="1"/>
          </p:nvGrpSpPr>
          <p:grpSpPr>
            <a:xfrm>
              <a:off x="2993271" y="6031840"/>
              <a:ext cx="1657800" cy="542850"/>
              <a:chOff x="6190800" y="6102456"/>
              <a:chExt cx="2000250" cy="567121"/>
            </a:xfrm>
          </p:grpSpPr>
          <p:sp>
            <p:nvSpPr>
              <p:cNvPr id="38" name="Rectangle 37">
                <a:extLst>
                  <a:ext uri="{FF2B5EF4-FFF2-40B4-BE49-F238E27FC236}">
                    <a16:creationId xmlns:a16="http://schemas.microsoft.com/office/drawing/2014/main" id="{DFF99A48-BEFA-B47A-79C0-5D2CF1D3F025}"/>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6" descr="JPOWER">
                <a:extLst>
                  <a:ext uri="{FF2B5EF4-FFF2-40B4-BE49-F238E27FC236}">
                    <a16:creationId xmlns:a16="http://schemas.microsoft.com/office/drawing/2014/main" id="{ACFBB3EC-0DB0-B73A-0D0F-4B58F13FB88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3E83413-783F-870B-D12E-353CEC0A26FF}"/>
                </a:ext>
              </a:extLst>
            </p:cNvPr>
            <p:cNvGrpSpPr/>
            <p:nvPr userDrawn="1"/>
          </p:nvGrpSpPr>
          <p:grpSpPr>
            <a:xfrm>
              <a:off x="4662228" y="6020402"/>
              <a:ext cx="1859939" cy="631231"/>
              <a:chOff x="7848601" y="4021702"/>
              <a:chExt cx="1657800" cy="542850"/>
            </a:xfrm>
          </p:grpSpPr>
          <p:sp>
            <p:nvSpPr>
              <p:cNvPr id="36" name="Rectangle 35">
                <a:extLst>
                  <a:ext uri="{FF2B5EF4-FFF2-40B4-BE49-F238E27FC236}">
                    <a16:creationId xmlns:a16="http://schemas.microsoft.com/office/drawing/2014/main" id="{F6D4D95B-CDEC-0F59-31D7-9ECD45C61F4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10" descr="Microsoft">
                <a:extLst>
                  <a:ext uri="{FF2B5EF4-FFF2-40B4-BE49-F238E27FC236}">
                    <a16:creationId xmlns:a16="http://schemas.microsoft.com/office/drawing/2014/main" id="{A1EF7B10-7135-2010-CCBE-79DC29D9574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2B59595-A203-7D48-003F-2CB6A84F39DA}"/>
                </a:ext>
              </a:extLst>
            </p:cNvPr>
            <p:cNvGrpSpPr/>
            <p:nvPr userDrawn="1"/>
          </p:nvGrpSpPr>
          <p:grpSpPr>
            <a:xfrm>
              <a:off x="7525577" y="5963164"/>
              <a:ext cx="2294183" cy="742684"/>
              <a:chOff x="9763126" y="2809875"/>
              <a:chExt cx="1657800" cy="468802"/>
            </a:xfrm>
          </p:grpSpPr>
          <p:sp>
            <p:nvSpPr>
              <p:cNvPr id="22" name="Rectangle 21">
                <a:extLst>
                  <a:ext uri="{FF2B5EF4-FFF2-40B4-BE49-F238E27FC236}">
                    <a16:creationId xmlns:a16="http://schemas.microsoft.com/office/drawing/2014/main" id="{78AFD1BA-CFA0-9403-3DC8-81C46BC19359}"/>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12" descr="Rapid Circle">
                <a:extLst>
                  <a:ext uri="{FF2B5EF4-FFF2-40B4-BE49-F238E27FC236}">
                    <a16:creationId xmlns:a16="http://schemas.microsoft.com/office/drawing/2014/main" id="{01B31B36-29CE-6D17-C0B0-14D234F36B66}"/>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E4FBE89-813A-2A77-8FB9-9D32C457ABBA}"/>
                </a:ext>
              </a:extLst>
            </p:cNvPr>
            <p:cNvGrpSpPr/>
            <p:nvPr userDrawn="1"/>
          </p:nvGrpSpPr>
          <p:grpSpPr>
            <a:xfrm>
              <a:off x="9713323" y="6062838"/>
              <a:ext cx="1019175" cy="542850"/>
              <a:chOff x="7038975" y="1325546"/>
              <a:chExt cx="2600776" cy="1387849"/>
            </a:xfrm>
          </p:grpSpPr>
          <p:sp>
            <p:nvSpPr>
              <p:cNvPr id="19" name="Rectangle 18">
                <a:extLst>
                  <a:ext uri="{FF2B5EF4-FFF2-40B4-BE49-F238E27FC236}">
                    <a16:creationId xmlns:a16="http://schemas.microsoft.com/office/drawing/2014/main" id="{367344AE-2916-4560-28AE-42E45611ABDF}"/>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14" descr="SOHO DRAGON">
                <a:extLst>
                  <a:ext uri="{FF2B5EF4-FFF2-40B4-BE49-F238E27FC236}">
                    <a16:creationId xmlns:a16="http://schemas.microsoft.com/office/drawing/2014/main" id="{8332ECD4-AB2B-FCF3-3D7B-E0BFA4B3723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82ABE3E-7F6C-F2F8-EBAF-588FBEEC8C0A}"/>
                </a:ext>
              </a:extLst>
            </p:cNvPr>
            <p:cNvGrpSpPr/>
            <p:nvPr userDrawn="1"/>
          </p:nvGrpSpPr>
          <p:grpSpPr>
            <a:xfrm>
              <a:off x="1434032" y="6062838"/>
              <a:ext cx="1558643" cy="581866"/>
              <a:chOff x="7671858" y="4144606"/>
              <a:chExt cx="2472267" cy="874632"/>
            </a:xfrm>
          </p:grpSpPr>
          <p:sp>
            <p:nvSpPr>
              <p:cNvPr id="15" name="Rectangle 14">
                <a:extLst>
                  <a:ext uri="{FF2B5EF4-FFF2-40B4-BE49-F238E27FC236}">
                    <a16:creationId xmlns:a16="http://schemas.microsoft.com/office/drawing/2014/main" id="{377514B2-88A4-CD78-09A6-0073310FC60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DAC40EE2-8392-1F18-7906-1DB8568F91C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14" name="Picture 13" descr="Logo&#10;&#10;Description automatically generated">
              <a:extLst>
                <a:ext uri="{FF2B5EF4-FFF2-40B4-BE49-F238E27FC236}">
                  <a16:creationId xmlns:a16="http://schemas.microsoft.com/office/drawing/2014/main" id="{5952B2F9-1A4B-1176-C31E-98F24D28BD6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pic>
        <p:nvPicPr>
          <p:cNvPr id="40" name="Picture 2">
            <a:extLst>
              <a:ext uri="{FF2B5EF4-FFF2-40B4-BE49-F238E27FC236}">
                <a16:creationId xmlns:a16="http://schemas.microsoft.com/office/drawing/2014/main" id="{5675ECDD-9112-A6A4-409C-5D26EDA804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32087" y="302952"/>
            <a:ext cx="568196" cy="6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7803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E6A7-C490-4144-94E8-295B01B78694}"/>
              </a:ext>
            </a:extLst>
          </p:cNvPr>
          <p:cNvSpPr>
            <a:spLocks noGrp="1"/>
          </p:cNvSpPr>
          <p:nvPr>
            <p:ph type="title"/>
          </p:nvPr>
        </p:nvSpPr>
        <p:spPr>
          <a:xfrm>
            <a:off x="486376" y="613821"/>
            <a:ext cx="11219247"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61DC6-77B3-45D7-9B30-ED0FD22CB6F6}"/>
              </a:ext>
            </a:extLst>
          </p:cNvPr>
          <p:cNvSpPr>
            <a:spLocks noGrp="1"/>
          </p:cNvSpPr>
          <p:nvPr>
            <p:ph idx="1"/>
          </p:nvPr>
        </p:nvSpPr>
        <p:spPr>
          <a:xfrm>
            <a:off x="486377" y="1951604"/>
            <a:ext cx="11219246" cy="3622015"/>
          </a:xfrm>
        </p:spPr>
        <p:txBody>
          <a:body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26ACEC4E-06B8-444A-AADA-BF51C3881D21}"/>
              </a:ext>
            </a:extLst>
          </p:cNvPr>
          <p:cNvSpPr txBox="1"/>
          <p:nvPr userDrawn="1"/>
        </p:nvSpPr>
        <p:spPr>
          <a:xfrm>
            <a:off x="8981162" y="64822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057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6CC28F7D-B996-4290-9D76-8BC9AB641DD3}"/>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Your Heading Here</a:t>
            </a:r>
          </a:p>
        </p:txBody>
      </p:sp>
      <p:sp>
        <p:nvSpPr>
          <p:cNvPr id="35" name="Subtitle 2">
            <a:extLst>
              <a:ext uri="{FF2B5EF4-FFF2-40B4-BE49-F238E27FC236}">
                <a16:creationId xmlns:a16="http://schemas.microsoft.com/office/drawing/2014/main" id="{AEFE3ACC-B452-43BA-8187-550D9F9CC037}"/>
              </a:ext>
            </a:extLst>
          </p:cNvPr>
          <p:cNvSpPr>
            <a:spLocks noGrp="1"/>
          </p:cNvSpPr>
          <p:nvPr>
            <p:ph type="subTitle" idx="1" hasCustomPrompt="1"/>
          </p:nvPr>
        </p:nvSpPr>
        <p:spPr>
          <a:xfrm>
            <a:off x="1524000" y="36782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Subheading Here</a:t>
            </a:r>
          </a:p>
        </p:txBody>
      </p:sp>
    </p:spTree>
    <p:extLst>
      <p:ext uri="{BB962C8B-B14F-4D97-AF65-F5344CB8AC3E}">
        <p14:creationId xmlns:p14="http://schemas.microsoft.com/office/powerpoint/2010/main" val="4783114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A151-07CC-4F1B-A45E-D1B8962FB5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481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ADEB-7BFB-4458-B01A-EE9F2507145D}"/>
              </a:ext>
            </a:extLst>
          </p:cNvPr>
          <p:cNvSpPr>
            <a:spLocks noGrp="1"/>
          </p:cNvSpPr>
          <p:nvPr>
            <p:ph type="title"/>
          </p:nvPr>
        </p:nvSpPr>
        <p:spPr>
          <a:xfrm>
            <a:off x="471182" y="616589"/>
            <a:ext cx="11219247" cy="1325563"/>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9EC7D25D-83FF-4B62-BAD9-7E8C1B2C0428}"/>
              </a:ext>
            </a:extLst>
          </p:cNvPr>
          <p:cNvSpPr>
            <a:spLocks noGrp="1"/>
          </p:cNvSpPr>
          <p:nvPr>
            <p:ph idx="1"/>
          </p:nvPr>
        </p:nvSpPr>
        <p:spPr>
          <a:xfrm>
            <a:off x="471182" y="2843831"/>
            <a:ext cx="11219247" cy="2935967"/>
          </a:xfrm>
        </p:spPr>
        <p:txBody>
          <a:bodyPr/>
          <a:lstStyle/>
          <a:p>
            <a:pPr lvl="0"/>
            <a:r>
              <a:rPr lang="en-US"/>
              <a:t>Click to edit Master text styles</a:t>
            </a:r>
          </a:p>
          <a:p>
            <a:pPr lvl="1"/>
            <a:r>
              <a:rPr lang="en-US"/>
              <a:t>Second level</a:t>
            </a:r>
          </a:p>
        </p:txBody>
      </p:sp>
      <p:sp>
        <p:nvSpPr>
          <p:cNvPr id="6" name="Text Placeholder 2">
            <a:extLst>
              <a:ext uri="{FF2B5EF4-FFF2-40B4-BE49-F238E27FC236}">
                <a16:creationId xmlns:a16="http://schemas.microsoft.com/office/drawing/2014/main" id="{38319C3E-4E8A-4FCC-9202-D91D7EA1671B}"/>
              </a:ext>
            </a:extLst>
          </p:cNvPr>
          <p:cNvSpPr>
            <a:spLocks noGrp="1"/>
          </p:cNvSpPr>
          <p:nvPr>
            <p:ph type="body" idx="10"/>
          </p:nvPr>
        </p:nvSpPr>
        <p:spPr>
          <a:xfrm>
            <a:off x="471182" y="2125910"/>
            <a:ext cx="11219247" cy="534163"/>
          </a:xfrm>
        </p:spPr>
        <p:txBody>
          <a:bodyPr anchor="b"/>
          <a:lstStyle>
            <a:lvl1pPr marL="0" indent="0">
              <a:buNone/>
              <a:defRPr sz="2400" b="1">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5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0CD-34C9-4F90-878B-4D337A9991D4}"/>
              </a:ext>
            </a:extLst>
          </p:cNvPr>
          <p:cNvSpPr>
            <a:spLocks noGrp="1"/>
          </p:cNvSpPr>
          <p:nvPr>
            <p:ph type="title"/>
          </p:nvPr>
        </p:nvSpPr>
        <p:spPr>
          <a:xfrm>
            <a:off x="350836" y="375284"/>
            <a:ext cx="5181600" cy="1938992"/>
          </a:xfrm>
        </p:spPr>
        <p:txBody>
          <a:bodyPr tIns="548640" bIns="0" anchor="b">
            <a:noAutofit/>
          </a:bodyPr>
          <a:lstStyle>
            <a:lvl1pPr>
              <a:lnSpc>
                <a:spcPct val="100000"/>
              </a:lnSpc>
              <a:defRPr sz="5000">
                <a:solidFill>
                  <a:srgbClr val="7030A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65FB367-6301-4C9B-90D2-E466AB2C54C5}"/>
              </a:ext>
            </a:extLst>
          </p:cNvPr>
          <p:cNvSpPr>
            <a:spLocks noGrp="1"/>
          </p:cNvSpPr>
          <p:nvPr>
            <p:ph sz="half" idx="1"/>
          </p:nvPr>
        </p:nvSpPr>
        <p:spPr>
          <a:xfrm>
            <a:off x="350836" y="2507673"/>
            <a:ext cx="5181600" cy="3334327"/>
          </a:xfrm>
        </p:spPr>
        <p:txBody>
          <a:bodyPr/>
          <a:lstStyle>
            <a:lvl1pPr>
              <a:defRPr lang="en-US" sz="2200" dirty="0" smtClean="0"/>
            </a:lvl1pPr>
            <a:lvl2pPr>
              <a:defRPr sz="1800"/>
            </a:lvl2pPr>
            <a:lvl3pPr>
              <a:defRPr sz="1500"/>
            </a:lvl3pPr>
          </a:lstStyle>
          <a:p>
            <a:pPr lvl="0"/>
            <a:r>
              <a:rPr lang="en-US"/>
              <a:t>Click to edit Master text styles</a:t>
            </a:r>
          </a:p>
          <a:p>
            <a:pPr lvl="1"/>
            <a:r>
              <a:rPr lang="en-US"/>
              <a:t>Second level</a:t>
            </a:r>
          </a:p>
          <a:p>
            <a:pPr lvl="2"/>
            <a:r>
              <a:rPr lang="en-US"/>
              <a:t>Third level</a:t>
            </a:r>
          </a:p>
        </p:txBody>
      </p:sp>
      <p:pic>
        <p:nvPicPr>
          <p:cNvPr id="9" name="Picture 8" descr="A picture containing outdoor, city, day&#10;&#10;Description automatically generated">
            <a:extLst>
              <a:ext uri="{FF2B5EF4-FFF2-40B4-BE49-F238E27FC236}">
                <a16:creationId xmlns:a16="http://schemas.microsoft.com/office/drawing/2014/main" id="{EEDCB92F-AB4C-71F3-3099-958BCDD39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01" t="5472" r="26507" b="7803"/>
          <a:stretch/>
        </p:blipFill>
        <p:spPr>
          <a:xfrm>
            <a:off x="5848350" y="0"/>
            <a:ext cx="6343651" cy="5947587"/>
          </a:xfrm>
          <a:prstGeom prst="rect">
            <a:avLst/>
          </a:prstGeom>
        </p:spPr>
      </p:pic>
    </p:spTree>
    <p:extLst>
      <p:ext uri="{BB962C8B-B14F-4D97-AF65-F5344CB8AC3E}">
        <p14:creationId xmlns:p14="http://schemas.microsoft.com/office/powerpoint/2010/main" val="283308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BCC-4F00-46D5-BD83-273C27DDC4A2}"/>
              </a:ext>
            </a:extLst>
          </p:cNvPr>
          <p:cNvSpPr>
            <a:spLocks noGrp="1"/>
          </p:cNvSpPr>
          <p:nvPr>
            <p:ph type="title"/>
          </p:nvPr>
        </p:nvSpPr>
        <p:spPr>
          <a:xfrm>
            <a:off x="838200" y="84105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71F51EA-C2A6-4D19-B01A-13FD4236EF32}"/>
              </a:ext>
            </a:extLst>
          </p:cNvPr>
          <p:cNvSpPr>
            <a:spLocks noGrp="1"/>
          </p:cNvSpPr>
          <p:nvPr>
            <p:ph type="body" idx="1"/>
          </p:nvPr>
        </p:nvSpPr>
        <p:spPr>
          <a:xfrm>
            <a:off x="838200" y="372078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11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8FA7-D006-44F4-936E-5FEA02BFE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A53C04-953C-4B01-A3CB-79C98E669B66}"/>
              </a:ext>
            </a:extLst>
          </p:cNvPr>
          <p:cNvSpPr>
            <a:spLocks noGrp="1"/>
          </p:cNvSpPr>
          <p:nvPr>
            <p:ph type="body" idx="1"/>
          </p:nvPr>
        </p:nvSpPr>
        <p:spPr>
          <a:xfrm>
            <a:off x="836610"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90C1B-F265-4B58-A49F-AAF1DF8AF89C}"/>
              </a:ext>
            </a:extLst>
          </p:cNvPr>
          <p:cNvSpPr>
            <a:spLocks noGrp="1"/>
          </p:cNvSpPr>
          <p:nvPr>
            <p:ph sz="half" idx="2"/>
          </p:nvPr>
        </p:nvSpPr>
        <p:spPr>
          <a:xfrm>
            <a:off x="836611" y="2960052"/>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224B503-96AB-47A1-9837-0765D2F2B58F}"/>
              </a:ext>
            </a:extLst>
          </p:cNvPr>
          <p:cNvSpPr>
            <a:spLocks noGrp="1"/>
          </p:cNvSpPr>
          <p:nvPr>
            <p:ph type="body" idx="13"/>
          </p:nvPr>
        </p:nvSpPr>
        <p:spPr>
          <a:xfrm>
            <a:off x="6197605"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A92E0A0D-6D70-4682-8616-C5B7F92DAD4B}"/>
              </a:ext>
            </a:extLst>
          </p:cNvPr>
          <p:cNvSpPr>
            <a:spLocks noGrp="1"/>
          </p:cNvSpPr>
          <p:nvPr>
            <p:ph sz="half" idx="14"/>
          </p:nvPr>
        </p:nvSpPr>
        <p:spPr>
          <a:xfrm>
            <a:off x="6197604" y="2960051"/>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9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B7415-2C33-4192-A9B0-A6CE7F32F2D5}"/>
              </a:ext>
            </a:extLst>
          </p:cNvPr>
          <p:cNvSpPr>
            <a:spLocks noGrp="1"/>
          </p:cNvSpPr>
          <p:nvPr>
            <p:ph type="title"/>
          </p:nvPr>
        </p:nvSpPr>
        <p:spPr>
          <a:xfrm>
            <a:off x="471182" y="949101"/>
            <a:ext cx="11219247"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543561-0D89-4A62-8CEE-1B8F8860FF1D}"/>
              </a:ext>
            </a:extLst>
          </p:cNvPr>
          <p:cNvSpPr>
            <a:spLocks noGrp="1"/>
          </p:cNvSpPr>
          <p:nvPr>
            <p:ph type="body" idx="1"/>
          </p:nvPr>
        </p:nvSpPr>
        <p:spPr>
          <a:xfrm>
            <a:off x="471183" y="2286884"/>
            <a:ext cx="11219246" cy="36220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Background pattern&#10;&#10;Description automatically generated">
            <a:extLst>
              <a:ext uri="{FF2B5EF4-FFF2-40B4-BE49-F238E27FC236}">
                <a16:creationId xmlns:a16="http://schemas.microsoft.com/office/drawing/2014/main" id="{1F89563E-7462-C899-92C8-2A1BBB3BEF6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921119"/>
            <a:ext cx="12192000" cy="936881"/>
          </a:xfrm>
          <a:prstGeom prst="rect">
            <a:avLst/>
          </a:prstGeom>
        </p:spPr>
      </p:pic>
      <p:pic>
        <p:nvPicPr>
          <p:cNvPr id="15" name="Picture 14" descr="Logo&#10;&#10;Description automatically generated">
            <a:extLst>
              <a:ext uri="{FF2B5EF4-FFF2-40B4-BE49-F238E27FC236}">
                <a16:creationId xmlns:a16="http://schemas.microsoft.com/office/drawing/2014/main" id="{5134FA10-5F75-B367-7059-A246992789C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088" y="6213678"/>
            <a:ext cx="1557408" cy="376205"/>
          </a:xfrm>
          <a:prstGeom prst="rect">
            <a:avLst/>
          </a:prstGeom>
        </p:spPr>
      </p:pic>
      <p:sp>
        <p:nvSpPr>
          <p:cNvPr id="16" name="TextBox 15">
            <a:extLst>
              <a:ext uri="{FF2B5EF4-FFF2-40B4-BE49-F238E27FC236}">
                <a16:creationId xmlns:a16="http://schemas.microsoft.com/office/drawing/2014/main" id="{F99497A5-0A07-8DCE-1F87-447D5AF0AB0D}"/>
              </a:ext>
            </a:extLst>
          </p:cNvPr>
          <p:cNvSpPr txBox="1"/>
          <p:nvPr userDrawn="1"/>
        </p:nvSpPr>
        <p:spPr>
          <a:xfrm>
            <a:off x="4069701" y="6213678"/>
            <a:ext cx="4052599" cy="369332"/>
          </a:xfrm>
          <a:prstGeom prst="rect">
            <a:avLst/>
          </a:prstGeom>
          <a:noFill/>
        </p:spPr>
        <p:txBody>
          <a:bodyPr wrap="square" rtlCol="0">
            <a:spAutoFit/>
          </a:bodyPr>
          <a:lstStyle/>
          <a:p>
            <a:pPr algn="ctr"/>
            <a:r>
              <a:rPr lang="en-IN" b="1" dirty="0">
                <a:solidFill>
                  <a:schemeClr val="bg1"/>
                </a:solidFill>
              </a:rPr>
              <a:t>M365 SATURDAY BANGALORE</a:t>
            </a:r>
            <a:r>
              <a:rPr lang="en-IN" dirty="0">
                <a:solidFill>
                  <a:schemeClr val="bg1"/>
                </a:solidFill>
              </a:rPr>
              <a:t> 2022</a:t>
            </a:r>
          </a:p>
        </p:txBody>
      </p:sp>
      <p:grpSp>
        <p:nvGrpSpPr>
          <p:cNvPr id="19" name="Group 18">
            <a:extLst>
              <a:ext uri="{FF2B5EF4-FFF2-40B4-BE49-F238E27FC236}">
                <a16:creationId xmlns:a16="http://schemas.microsoft.com/office/drawing/2014/main" id="{3AF7729C-C784-C5A5-FC80-C0B7B52DB047}"/>
              </a:ext>
            </a:extLst>
          </p:cNvPr>
          <p:cNvGrpSpPr/>
          <p:nvPr userDrawn="1"/>
        </p:nvGrpSpPr>
        <p:grpSpPr>
          <a:xfrm>
            <a:off x="9643968" y="6213678"/>
            <a:ext cx="2233708" cy="307777"/>
            <a:chOff x="9221367" y="6310225"/>
            <a:chExt cx="3462536" cy="307777"/>
          </a:xfrm>
        </p:grpSpPr>
        <p:sp>
          <p:nvSpPr>
            <p:cNvPr id="20" name="TextBox 19">
              <a:extLst>
                <a:ext uri="{FF2B5EF4-FFF2-40B4-BE49-F238E27FC236}">
                  <a16:creationId xmlns:a16="http://schemas.microsoft.com/office/drawing/2014/main" id="{55D2201B-E57D-8B5B-8C47-C09119E0703D}"/>
                </a:ext>
              </a:extLst>
            </p:cNvPr>
            <p:cNvSpPr txBox="1"/>
            <p:nvPr userDrawn="1"/>
          </p:nvSpPr>
          <p:spPr>
            <a:xfrm>
              <a:off x="9630564" y="6310225"/>
              <a:ext cx="3053339" cy="307777"/>
            </a:xfrm>
            <a:prstGeom prst="rect">
              <a:avLst/>
            </a:prstGeom>
            <a:noFill/>
            <a:ln>
              <a:noFill/>
            </a:ln>
          </p:spPr>
          <p:txBody>
            <a:bodyPr wrap="square" rtlCol="0">
              <a:spAutoFit/>
            </a:bodyPr>
            <a:lstStyle/>
            <a:p>
              <a:r>
                <a:rPr lang="en-IN" sz="1400" dirty="0">
                  <a:solidFill>
                    <a:schemeClr val="bg1"/>
                  </a:solidFill>
                </a:rPr>
                <a:t>www.m365event.com</a:t>
              </a:r>
              <a:endParaRPr lang="en-US" sz="1400" dirty="0">
                <a:solidFill>
                  <a:schemeClr val="bg1"/>
                </a:solidFill>
              </a:endParaRPr>
            </a:p>
          </p:txBody>
        </p:sp>
        <p:pic>
          <p:nvPicPr>
            <p:cNvPr id="21" name="Picture 20">
              <a:extLst>
                <a:ext uri="{FF2B5EF4-FFF2-40B4-BE49-F238E27FC236}">
                  <a16:creationId xmlns:a16="http://schemas.microsoft.com/office/drawing/2014/main" id="{3DCF087A-B572-538C-502B-0CF13697FADE}"/>
                </a:ext>
              </a:extLst>
            </p:cNvPr>
            <p:cNvPicPr>
              <a:picLocks noChangeAspect="1"/>
            </p:cNvPicPr>
            <p:nvPr userDrawn="1"/>
          </p:nvPicPr>
          <p:blipFill>
            <a:blip r:embed="rId15">
              <a:lum bright="70000" contrast="-70000"/>
              <a:alphaModFix/>
            </a:blip>
            <a:stretch>
              <a:fillRect/>
            </a:stretch>
          </p:blipFill>
          <p:spPr>
            <a:xfrm flipH="1">
              <a:off x="9221367" y="6322446"/>
              <a:ext cx="456755" cy="295556"/>
            </a:xfrm>
            <a:prstGeom prst="rect">
              <a:avLst/>
            </a:prstGeom>
          </p:spPr>
        </p:pic>
      </p:grpSp>
    </p:spTree>
    <p:extLst>
      <p:ext uri="{BB962C8B-B14F-4D97-AF65-F5344CB8AC3E}">
        <p14:creationId xmlns:p14="http://schemas.microsoft.com/office/powerpoint/2010/main" val="401360810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49" r:id="rId4"/>
    <p:sldLayoutId id="2147483654" r:id="rId5"/>
    <p:sldLayoutId id="2147483659" r:id="rId6"/>
    <p:sldLayoutId id="2147483652" r:id="rId7"/>
    <p:sldLayoutId id="2147483651" r:id="rId8"/>
    <p:sldLayoutId id="2147483653" r:id="rId9"/>
    <p:sldLayoutId id="2147483656" r:id="rId10"/>
    <p:sldLayoutId id="2147483657" r:id="rId11"/>
  </p:sldLayoutIdLst>
  <p:txStyles>
    <p:title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svg"/><Relationship Id="rId12" Type="http://schemas.openxmlformats.org/officeDocument/2006/relationships/image" Target="../media/image37.png"/><Relationship Id="rId2" Type="http://schemas.openxmlformats.org/officeDocument/2006/relationships/image" Target="../media/image31.tiff"/><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13.png"/><Relationship Id="rId5" Type="http://schemas.openxmlformats.org/officeDocument/2006/relationships/image" Target="../media/image23.png"/><Relationship Id="rId10" Type="http://schemas.openxmlformats.org/officeDocument/2006/relationships/image" Target="../media/image10.jpeg"/><Relationship Id="rId4" Type="http://schemas.openxmlformats.org/officeDocument/2006/relationships/image" Target="../media/image7.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03229B-88C1-44DA-9C96-5637D1EE983A}"/>
              </a:ext>
            </a:extLst>
          </p:cNvPr>
          <p:cNvSpPr txBox="1"/>
          <p:nvPr/>
        </p:nvSpPr>
        <p:spPr>
          <a:xfrm>
            <a:off x="4804904" y="5935786"/>
            <a:ext cx="2582193" cy="276999"/>
          </a:xfrm>
          <a:prstGeom prst="rect">
            <a:avLst/>
          </a:prstGeom>
          <a:noFill/>
        </p:spPr>
        <p:txBody>
          <a:bodyPr wrap="square" rtlCol="0">
            <a:spAutoFit/>
          </a:bodyPr>
          <a:lstStyle/>
          <a:p>
            <a:pPr algn="ctr"/>
            <a:r>
              <a:rPr lang="en-US" sz="1200" b="1" dirty="0">
                <a:solidFill>
                  <a:schemeClr val="bg1"/>
                </a:solidFill>
              </a:rPr>
              <a:t>Sponsored and Supported by:</a:t>
            </a:r>
          </a:p>
        </p:txBody>
      </p:sp>
      <p:pic>
        <p:nvPicPr>
          <p:cNvPr id="12" name="Picture 2" descr="Microsoft logos PNG images free download">
            <a:extLst>
              <a:ext uri="{FF2B5EF4-FFF2-40B4-BE49-F238E27FC236}">
                <a16:creationId xmlns:a16="http://schemas.microsoft.com/office/drawing/2014/main" id="{97AD4A49-F0F4-43CD-8B80-8BEDA8C5B3A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4899" y="10598867"/>
            <a:ext cx="252327" cy="928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B3A94EC-68E9-BBF2-B148-DE4045866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268" y="822007"/>
            <a:ext cx="1568088" cy="1723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B618AA-6E43-8477-427A-A385F522D95D}"/>
              </a:ext>
            </a:extLst>
          </p:cNvPr>
          <p:cNvSpPr txBox="1"/>
          <p:nvPr/>
        </p:nvSpPr>
        <p:spPr>
          <a:xfrm>
            <a:off x="9161417" y="4981302"/>
            <a:ext cx="2673531" cy="461665"/>
          </a:xfrm>
          <a:prstGeom prst="rect">
            <a:avLst/>
          </a:prstGeom>
          <a:noFill/>
        </p:spPr>
        <p:txBody>
          <a:bodyPr wrap="square" rtlCol="0">
            <a:spAutoFit/>
          </a:bodyPr>
          <a:lstStyle/>
          <a:p>
            <a:r>
              <a:rPr lang="en-IN" sz="2400" b="1" dirty="0">
                <a:solidFill>
                  <a:schemeClr val="bg1"/>
                </a:solidFill>
              </a:rPr>
              <a:t>3</a:t>
            </a:r>
            <a:r>
              <a:rPr lang="en-IN" sz="2400" b="1" baseline="30000" dirty="0">
                <a:solidFill>
                  <a:schemeClr val="bg1"/>
                </a:solidFill>
              </a:rPr>
              <a:t> </a:t>
            </a:r>
            <a:r>
              <a:rPr lang="en-IN" sz="2400" b="1" dirty="0">
                <a:solidFill>
                  <a:schemeClr val="bg1"/>
                </a:solidFill>
              </a:rPr>
              <a:t>December, 2022</a:t>
            </a:r>
          </a:p>
        </p:txBody>
      </p:sp>
    </p:spTree>
    <p:extLst>
      <p:ext uri="{BB962C8B-B14F-4D97-AF65-F5344CB8AC3E}">
        <p14:creationId xmlns:p14="http://schemas.microsoft.com/office/powerpoint/2010/main" val="20483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DA5E-2D30-862D-8110-BDADBFFF4060}"/>
              </a:ext>
            </a:extLst>
          </p:cNvPr>
          <p:cNvSpPr>
            <a:spLocks noGrp="1"/>
          </p:cNvSpPr>
          <p:nvPr>
            <p:ph type="title"/>
          </p:nvPr>
        </p:nvSpPr>
        <p:spPr/>
        <p:txBody>
          <a:bodyPr/>
          <a:lstStyle/>
          <a:p>
            <a:r>
              <a:rPr lang="en-US" dirty="0"/>
              <a:t>From where we can create DLP?</a:t>
            </a:r>
          </a:p>
        </p:txBody>
      </p:sp>
      <p:sp>
        <p:nvSpPr>
          <p:cNvPr id="3" name="Content Placeholder 2">
            <a:extLst>
              <a:ext uri="{FF2B5EF4-FFF2-40B4-BE49-F238E27FC236}">
                <a16:creationId xmlns:a16="http://schemas.microsoft.com/office/drawing/2014/main" id="{8FCB93C6-8598-E8DE-8054-C6D0AA621750}"/>
              </a:ext>
            </a:extLst>
          </p:cNvPr>
          <p:cNvSpPr>
            <a:spLocks noGrp="1"/>
          </p:cNvSpPr>
          <p:nvPr>
            <p:ph idx="1"/>
          </p:nvPr>
        </p:nvSpPr>
        <p:spPr/>
        <p:txBody>
          <a:bodyPr/>
          <a:lstStyle/>
          <a:p>
            <a:r>
              <a:rPr lang="en-US" dirty="0"/>
              <a:t>Power Platform Admin Center</a:t>
            </a:r>
          </a:p>
        </p:txBody>
      </p:sp>
    </p:spTree>
    <p:extLst>
      <p:ext uri="{BB962C8B-B14F-4D97-AF65-F5344CB8AC3E}">
        <p14:creationId xmlns:p14="http://schemas.microsoft.com/office/powerpoint/2010/main" val="37738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DD07-F3E2-3455-2F62-F1063224063B}"/>
              </a:ext>
            </a:extLst>
          </p:cNvPr>
          <p:cNvSpPr>
            <a:spLocks noGrp="1"/>
          </p:cNvSpPr>
          <p:nvPr>
            <p:ph type="title"/>
          </p:nvPr>
        </p:nvSpPr>
        <p:spPr>
          <a:xfrm>
            <a:off x="486377" y="199043"/>
            <a:ext cx="11219247" cy="762492"/>
          </a:xfrm>
        </p:spPr>
        <p:txBody>
          <a:bodyPr/>
          <a:lstStyle/>
          <a:p>
            <a:r>
              <a:rPr lang="en-US" dirty="0"/>
              <a:t>Permission hierarchy</a:t>
            </a:r>
          </a:p>
        </p:txBody>
      </p:sp>
      <p:graphicFrame>
        <p:nvGraphicFramePr>
          <p:cNvPr id="6" name="Diagram 5">
            <a:extLst>
              <a:ext uri="{FF2B5EF4-FFF2-40B4-BE49-F238E27FC236}">
                <a16:creationId xmlns:a16="http://schemas.microsoft.com/office/drawing/2014/main" id="{F3171C07-DE91-7044-710A-1BC61A6A8DFE}"/>
              </a:ext>
            </a:extLst>
          </p:cNvPr>
          <p:cNvGraphicFramePr/>
          <p:nvPr>
            <p:extLst>
              <p:ext uri="{D42A27DB-BD31-4B8C-83A1-F6EECF244321}">
                <p14:modId xmlns:p14="http://schemas.microsoft.com/office/powerpoint/2010/main" val="186049506"/>
              </p:ext>
            </p:extLst>
          </p:nvPr>
        </p:nvGraphicFramePr>
        <p:xfrm>
          <a:off x="486376" y="857839"/>
          <a:ext cx="11219247" cy="5280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3675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7ED4BE-77A8-F6E4-F140-DDB7CB3AB5EB}"/>
              </a:ext>
            </a:extLst>
          </p:cNvPr>
          <p:cNvSpPr/>
          <p:nvPr/>
        </p:nvSpPr>
        <p:spPr>
          <a:xfrm>
            <a:off x="0" y="0"/>
            <a:ext cx="12192000"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DEMO</a:t>
            </a:r>
          </a:p>
        </p:txBody>
      </p:sp>
      <p:sp>
        <p:nvSpPr>
          <p:cNvPr id="10" name="Content Placeholder 9">
            <a:extLst>
              <a:ext uri="{FF2B5EF4-FFF2-40B4-BE49-F238E27FC236}">
                <a16:creationId xmlns:a16="http://schemas.microsoft.com/office/drawing/2014/main" id="{C6C64B56-F386-3BC4-9473-A4B455848CA0}"/>
              </a:ext>
            </a:extLst>
          </p:cNvPr>
          <p:cNvSpPr>
            <a:spLocks noGrp="1"/>
          </p:cNvSpPr>
          <p:nvPr>
            <p:ph idx="1"/>
          </p:nvPr>
        </p:nvSpPr>
        <p:spPr>
          <a:xfrm>
            <a:off x="486377" y="1442301"/>
            <a:ext cx="11219246" cy="4131318"/>
          </a:xfrm>
        </p:spPr>
        <p:txBody>
          <a:bodyPr>
            <a:normAutofit lnSpcReduction="10000"/>
          </a:bodyPr>
          <a:lstStyle/>
          <a:p>
            <a:r>
              <a:rPr lang="en-US" sz="3600" dirty="0"/>
              <a:t>Creating DLP Policy</a:t>
            </a:r>
          </a:p>
          <a:p>
            <a:endParaRPr lang="en-US" sz="3600" dirty="0"/>
          </a:p>
          <a:p>
            <a:r>
              <a:rPr lang="en-US" sz="3600" dirty="0"/>
              <a:t>Editing DLP Policy</a:t>
            </a:r>
          </a:p>
          <a:p>
            <a:endParaRPr lang="en-US" sz="3600" dirty="0"/>
          </a:p>
          <a:p>
            <a:r>
              <a:rPr lang="en-US" sz="3600" dirty="0"/>
              <a:t>Viewing DLP Policies</a:t>
            </a:r>
          </a:p>
          <a:p>
            <a:endParaRPr lang="en-US" sz="3600" dirty="0"/>
          </a:p>
          <a:p>
            <a:r>
              <a:rPr lang="en-US" sz="3600" dirty="0"/>
              <a:t>Deleting DLP Policies</a:t>
            </a:r>
          </a:p>
        </p:txBody>
      </p:sp>
    </p:spTree>
    <p:extLst>
      <p:ext uri="{BB962C8B-B14F-4D97-AF65-F5344CB8AC3E}">
        <p14:creationId xmlns:p14="http://schemas.microsoft.com/office/powerpoint/2010/main" val="134175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DC58-E333-DFF0-BE10-A8F30E0D9AD4}"/>
              </a:ext>
            </a:extLst>
          </p:cNvPr>
          <p:cNvSpPr>
            <a:spLocks noGrp="1"/>
          </p:cNvSpPr>
          <p:nvPr>
            <p:ph type="title"/>
          </p:nvPr>
        </p:nvSpPr>
        <p:spPr>
          <a:xfrm>
            <a:off x="486376" y="0"/>
            <a:ext cx="11219247" cy="810705"/>
          </a:xfrm>
        </p:spPr>
        <p:txBody>
          <a:bodyPr/>
          <a:lstStyle/>
          <a:p>
            <a:r>
              <a:rPr lang="en-US" dirty="0"/>
              <a:t>Known Limitations</a:t>
            </a:r>
          </a:p>
        </p:txBody>
      </p:sp>
      <p:sp>
        <p:nvSpPr>
          <p:cNvPr id="3" name="Content Placeholder 2">
            <a:extLst>
              <a:ext uri="{FF2B5EF4-FFF2-40B4-BE49-F238E27FC236}">
                <a16:creationId xmlns:a16="http://schemas.microsoft.com/office/drawing/2014/main" id="{7AE4BED7-382C-975E-ACAD-617E0B906D75}"/>
              </a:ext>
            </a:extLst>
          </p:cNvPr>
          <p:cNvSpPr>
            <a:spLocks noGrp="1"/>
          </p:cNvSpPr>
          <p:nvPr>
            <p:ph idx="1"/>
          </p:nvPr>
        </p:nvSpPr>
        <p:spPr>
          <a:xfrm>
            <a:off x="486377" y="876694"/>
            <a:ext cx="11219246" cy="4696926"/>
          </a:xfrm>
        </p:spPr>
        <p:txBody>
          <a:bodyPr/>
          <a:lstStyle/>
          <a:p>
            <a:r>
              <a:rPr lang="en-US" dirty="0"/>
              <a:t>Blocking the HTTP connector will also block child flows because those child flows are called using the same HTTP connector technology.</a:t>
            </a:r>
          </a:p>
          <a:p>
            <a:r>
              <a:rPr lang="en-US" dirty="0"/>
              <a:t>If a child flow violates a DLP policy, it will not result in the parent flow becoming non-compliant.</a:t>
            </a:r>
          </a:p>
          <a:p>
            <a:r>
              <a:rPr lang="en-US" dirty="0"/>
              <a:t>There's no support for cross checking the categories between a cloud flow and the desktop flows it calls. This will be supported when DLP for desktop flows is generally available</a:t>
            </a:r>
          </a:p>
        </p:txBody>
      </p:sp>
    </p:spTree>
    <p:extLst>
      <p:ext uri="{BB962C8B-B14F-4D97-AF65-F5344CB8AC3E}">
        <p14:creationId xmlns:p14="http://schemas.microsoft.com/office/powerpoint/2010/main" val="636135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DA5E-2D30-862D-8110-BDADBFFF4060}"/>
              </a:ext>
            </a:extLst>
          </p:cNvPr>
          <p:cNvSpPr>
            <a:spLocks noGrp="1"/>
          </p:cNvSpPr>
          <p:nvPr>
            <p:ph type="title"/>
          </p:nvPr>
        </p:nvSpPr>
        <p:spPr>
          <a:xfrm>
            <a:off x="486376" y="151909"/>
            <a:ext cx="11219247" cy="687078"/>
          </a:xfrm>
        </p:spPr>
        <p:txBody>
          <a:bodyPr>
            <a:normAutofit fontScale="90000"/>
          </a:bodyPr>
          <a:lstStyle/>
          <a:p>
            <a:r>
              <a:rPr lang="en-US" dirty="0"/>
              <a:t>Frequently Asked Questions</a:t>
            </a:r>
          </a:p>
        </p:txBody>
      </p:sp>
      <p:sp>
        <p:nvSpPr>
          <p:cNvPr id="3" name="Content Placeholder 2">
            <a:extLst>
              <a:ext uri="{FF2B5EF4-FFF2-40B4-BE49-F238E27FC236}">
                <a16:creationId xmlns:a16="http://schemas.microsoft.com/office/drawing/2014/main" id="{8FCB93C6-8598-E8DE-8054-C6D0AA621750}"/>
              </a:ext>
            </a:extLst>
          </p:cNvPr>
          <p:cNvSpPr>
            <a:spLocks noGrp="1"/>
          </p:cNvSpPr>
          <p:nvPr>
            <p:ph idx="1"/>
          </p:nvPr>
        </p:nvSpPr>
        <p:spPr>
          <a:xfrm>
            <a:off x="486377" y="980388"/>
            <a:ext cx="11219246" cy="4593231"/>
          </a:xfrm>
        </p:spPr>
        <p:txBody>
          <a:bodyPr>
            <a:normAutofit/>
          </a:bodyPr>
          <a:lstStyle/>
          <a:p>
            <a:r>
              <a:rPr lang="en-US" sz="2400" dirty="0"/>
              <a:t>Can environment admins edit policies created by the tenant admin?</a:t>
            </a:r>
          </a:p>
          <a:p>
            <a:pPr lvl="1"/>
            <a:r>
              <a:rPr lang="en-US" dirty="0"/>
              <a:t>No</a:t>
            </a:r>
          </a:p>
          <a:p>
            <a:r>
              <a:rPr lang="en-US" sz="2400" dirty="0"/>
              <a:t>Can environment admins delete policies that were created by the tenant admin?</a:t>
            </a:r>
          </a:p>
          <a:p>
            <a:pPr lvl="1"/>
            <a:r>
              <a:rPr lang="en-US" dirty="0"/>
              <a:t>No</a:t>
            </a:r>
          </a:p>
          <a:p>
            <a:r>
              <a:rPr lang="en-US" sz="2400" dirty="0"/>
              <a:t>Can environment-level DLP policies can override tenant-wide DLP policies?</a:t>
            </a:r>
          </a:p>
          <a:p>
            <a:pPr lvl="1"/>
            <a:r>
              <a:rPr lang="en-US" dirty="0"/>
              <a:t>No</a:t>
            </a:r>
          </a:p>
          <a:p>
            <a:r>
              <a:rPr lang="en-US" sz="2400" dirty="0"/>
              <a:t>When I create new DLP policy, will it impact my existing Power Automates?</a:t>
            </a:r>
          </a:p>
          <a:p>
            <a:pPr lvl="1"/>
            <a:r>
              <a:rPr lang="en-US" dirty="0"/>
              <a:t>Yes, if your existing Power Automates is violating the DLP policy configured then your Power Automates will be automatically suspended by DLP background process</a:t>
            </a:r>
          </a:p>
        </p:txBody>
      </p:sp>
    </p:spTree>
    <p:extLst>
      <p:ext uri="{BB962C8B-B14F-4D97-AF65-F5344CB8AC3E}">
        <p14:creationId xmlns:p14="http://schemas.microsoft.com/office/powerpoint/2010/main" val="279473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F507AC0-DE82-5BE5-219E-24A831C88BF8}"/>
              </a:ext>
            </a:extLst>
          </p:cNvPr>
          <p:cNvSpPr>
            <a:spLocks noGrp="1"/>
          </p:cNvSpPr>
          <p:nvPr>
            <p:ph type="title"/>
          </p:nvPr>
        </p:nvSpPr>
        <p:spPr>
          <a:xfrm>
            <a:off x="471182" y="616589"/>
            <a:ext cx="11219247" cy="1325563"/>
          </a:xfrm>
        </p:spPr>
        <p:txBody>
          <a:bodyPr anchor="ctr">
            <a:normAutofit/>
          </a:bodyPr>
          <a:lstStyle/>
          <a:p>
            <a:r>
              <a:rPr lang="en-US" dirty="0"/>
              <a:t>I am Listening</a:t>
            </a:r>
          </a:p>
        </p:txBody>
      </p:sp>
      <p:pic>
        <p:nvPicPr>
          <p:cNvPr id="5" name="Content Placeholder 4" descr="Magnifying glass and question mark">
            <a:extLst>
              <a:ext uri="{FF2B5EF4-FFF2-40B4-BE49-F238E27FC236}">
                <a16:creationId xmlns:a16="http://schemas.microsoft.com/office/drawing/2014/main" id="{36DFEC1F-9A11-5287-BE7A-A9BDBE59D1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6739" b="26738"/>
          <a:stretch/>
        </p:blipFill>
        <p:spPr>
          <a:xfrm>
            <a:off x="471182" y="2843831"/>
            <a:ext cx="11219247" cy="2935967"/>
          </a:xfrm>
          <a:noFill/>
        </p:spPr>
      </p:pic>
      <p:sp>
        <p:nvSpPr>
          <p:cNvPr id="15" name="Text Placeholder 3">
            <a:extLst>
              <a:ext uri="{FF2B5EF4-FFF2-40B4-BE49-F238E27FC236}">
                <a16:creationId xmlns:a16="http://schemas.microsoft.com/office/drawing/2014/main" id="{B39804A3-DA7C-24B5-836C-1B8C01D6F51E}"/>
              </a:ext>
            </a:extLst>
          </p:cNvPr>
          <p:cNvSpPr>
            <a:spLocks noGrp="1"/>
          </p:cNvSpPr>
          <p:nvPr>
            <p:ph type="body" idx="10"/>
          </p:nvPr>
        </p:nvSpPr>
        <p:spPr>
          <a:xfrm>
            <a:off x="471182" y="2125910"/>
            <a:ext cx="11219247" cy="534163"/>
          </a:xfrm>
        </p:spPr>
        <p:txBody>
          <a:bodyPr anchor="b">
            <a:normAutofit/>
          </a:bodyPr>
          <a:lstStyle/>
          <a:p>
            <a:r>
              <a:rPr lang="en-US" dirty="0"/>
              <a:t>Your queries please</a:t>
            </a:r>
          </a:p>
        </p:txBody>
      </p:sp>
    </p:spTree>
    <p:extLst>
      <p:ext uri="{BB962C8B-B14F-4D97-AF65-F5344CB8AC3E}">
        <p14:creationId xmlns:p14="http://schemas.microsoft.com/office/powerpoint/2010/main" val="3642291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AAA233-B796-A771-D4C5-0756FC23158E}"/>
              </a:ext>
            </a:extLst>
          </p:cNvPr>
          <p:cNvSpPr txBox="1">
            <a:spLocks/>
          </p:cNvSpPr>
          <p:nvPr/>
        </p:nvSpPr>
        <p:spPr>
          <a:xfrm>
            <a:off x="486376" y="-29699"/>
            <a:ext cx="112192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a:lstStyle>
          <a:p>
            <a:pPr algn="ctr"/>
            <a:r>
              <a:rPr lang="en-US" sz="2800" dirty="0">
                <a:solidFill>
                  <a:srgbClr val="002060"/>
                </a:solidFill>
              </a:rPr>
              <a:t>A Big Thank You to all the Sponsors!</a:t>
            </a:r>
          </a:p>
        </p:txBody>
      </p:sp>
      <p:sp>
        <p:nvSpPr>
          <p:cNvPr id="11" name="Rectangle 10">
            <a:extLst>
              <a:ext uri="{FF2B5EF4-FFF2-40B4-BE49-F238E27FC236}">
                <a16:creationId xmlns:a16="http://schemas.microsoft.com/office/drawing/2014/main" id="{05AFAD0C-DA7E-3BB3-B422-07B6C99DB209}"/>
              </a:ext>
            </a:extLst>
          </p:cNvPr>
          <p:cNvSpPr/>
          <p:nvPr/>
        </p:nvSpPr>
        <p:spPr>
          <a:xfrm flipV="1">
            <a:off x="2873821" y="942890"/>
            <a:ext cx="6444345" cy="45719"/>
          </a:xfrm>
          <a:prstGeom prst="rect">
            <a:avLst/>
          </a:prstGeom>
          <a:solidFill>
            <a:schemeClr val="tx2">
              <a:lumMod val="60000"/>
              <a:lumOff val="40000"/>
            </a:schemeClr>
          </a:solidFill>
          <a:ln>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grpSp>
        <p:nvGrpSpPr>
          <p:cNvPr id="20" name="Group 19">
            <a:extLst>
              <a:ext uri="{FF2B5EF4-FFF2-40B4-BE49-F238E27FC236}">
                <a16:creationId xmlns:a16="http://schemas.microsoft.com/office/drawing/2014/main" id="{56DFE7E0-BC15-CAE5-D067-E08634CD65DF}"/>
              </a:ext>
            </a:extLst>
          </p:cNvPr>
          <p:cNvGrpSpPr/>
          <p:nvPr/>
        </p:nvGrpSpPr>
        <p:grpSpPr>
          <a:xfrm>
            <a:off x="502839" y="1500362"/>
            <a:ext cx="5288688" cy="461665"/>
            <a:chOff x="502839" y="1500362"/>
            <a:chExt cx="5288688" cy="461665"/>
          </a:xfrm>
        </p:grpSpPr>
        <p:sp>
          <p:nvSpPr>
            <p:cNvPr id="13" name="TextBox 12">
              <a:extLst>
                <a:ext uri="{FF2B5EF4-FFF2-40B4-BE49-F238E27FC236}">
                  <a16:creationId xmlns:a16="http://schemas.microsoft.com/office/drawing/2014/main" id="{16D6B452-88D8-E25B-FA77-D1ADBD46990F}"/>
                </a:ext>
              </a:extLst>
            </p:cNvPr>
            <p:cNvSpPr txBox="1"/>
            <p:nvPr/>
          </p:nvSpPr>
          <p:spPr>
            <a:xfrm>
              <a:off x="502839" y="1500362"/>
              <a:ext cx="1530120" cy="461665"/>
            </a:xfrm>
            <a:prstGeom prst="rect">
              <a:avLst/>
            </a:prstGeom>
            <a:noFill/>
          </p:spPr>
          <p:txBody>
            <a:bodyPr wrap="square">
              <a:spAutoFit/>
            </a:bodyPr>
            <a:lstStyle/>
            <a:p>
              <a:r>
                <a:rPr lang="en-IN" sz="2400" b="1" i="0" u="sng" dirty="0">
                  <a:solidFill>
                    <a:srgbClr val="5EB3D8"/>
                  </a:solidFill>
                  <a:effectLst/>
                  <a:latin typeface="Roboto" panose="02000000000000000000" pitchFamily="2" charset="0"/>
                </a:rPr>
                <a:t>Diamond:</a:t>
              </a:r>
              <a:endParaRPr lang="en-IN" sz="2400" b="1" u="sng" dirty="0"/>
            </a:p>
          </p:txBody>
        </p:sp>
        <p:grpSp>
          <p:nvGrpSpPr>
            <p:cNvPr id="21" name="Group 20">
              <a:extLst>
                <a:ext uri="{FF2B5EF4-FFF2-40B4-BE49-F238E27FC236}">
                  <a16:creationId xmlns:a16="http://schemas.microsoft.com/office/drawing/2014/main" id="{F27E0676-F6C7-D8FA-9718-4789B18E8E71}"/>
                </a:ext>
              </a:extLst>
            </p:cNvPr>
            <p:cNvGrpSpPr/>
            <p:nvPr/>
          </p:nvGrpSpPr>
          <p:grpSpPr>
            <a:xfrm>
              <a:off x="2873821" y="1564002"/>
              <a:ext cx="2917706" cy="391685"/>
              <a:chOff x="4664805" y="1962167"/>
              <a:chExt cx="3144194" cy="422467"/>
            </a:xfrm>
          </p:grpSpPr>
          <p:pic>
            <p:nvPicPr>
              <p:cNvPr id="5" name="Picture 4">
                <a:extLst>
                  <a:ext uri="{FF2B5EF4-FFF2-40B4-BE49-F238E27FC236}">
                    <a16:creationId xmlns:a16="http://schemas.microsoft.com/office/drawing/2014/main" id="{E13250FD-6997-7343-A1EC-ADD61B063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80" y="1983903"/>
                <a:ext cx="1530119" cy="382529"/>
              </a:xfrm>
              <a:prstGeom prst="rect">
                <a:avLst/>
              </a:prstGeom>
            </p:spPr>
          </p:pic>
          <p:pic>
            <p:nvPicPr>
              <p:cNvPr id="3074" name="Picture 2" descr="Quest">
                <a:extLst>
                  <a:ext uri="{FF2B5EF4-FFF2-40B4-BE49-F238E27FC236}">
                    <a16:creationId xmlns:a16="http://schemas.microsoft.com/office/drawing/2014/main" id="{DB45C2EC-15B0-080D-4A31-F68D1513E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805" y="1962167"/>
                <a:ext cx="1108978" cy="4224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481E94DC-72AA-F5E4-0A28-BC3BE71C3EAA}"/>
              </a:ext>
            </a:extLst>
          </p:cNvPr>
          <p:cNvGrpSpPr/>
          <p:nvPr/>
        </p:nvGrpSpPr>
        <p:grpSpPr>
          <a:xfrm>
            <a:off x="470007" y="2617215"/>
            <a:ext cx="4133025" cy="461665"/>
            <a:chOff x="470007" y="2617215"/>
            <a:chExt cx="4133025" cy="461665"/>
          </a:xfrm>
        </p:grpSpPr>
        <p:sp>
          <p:nvSpPr>
            <p:cNvPr id="15" name="TextBox 14">
              <a:extLst>
                <a:ext uri="{FF2B5EF4-FFF2-40B4-BE49-F238E27FC236}">
                  <a16:creationId xmlns:a16="http://schemas.microsoft.com/office/drawing/2014/main" id="{B07EA99B-8AD9-9253-7FBA-8DB951D461CB}"/>
                </a:ext>
              </a:extLst>
            </p:cNvPr>
            <p:cNvSpPr txBox="1"/>
            <p:nvPr/>
          </p:nvSpPr>
          <p:spPr>
            <a:xfrm>
              <a:off x="470007" y="2617215"/>
              <a:ext cx="1530119" cy="461665"/>
            </a:xfrm>
            <a:prstGeom prst="rect">
              <a:avLst/>
            </a:prstGeom>
            <a:noFill/>
          </p:spPr>
          <p:txBody>
            <a:bodyPr wrap="square">
              <a:spAutoFit/>
            </a:bodyPr>
            <a:lstStyle/>
            <a:p>
              <a:r>
                <a:rPr lang="en-IN" sz="2400" b="1" i="0" u="sng" dirty="0">
                  <a:solidFill>
                    <a:srgbClr val="9653CA"/>
                  </a:solidFill>
                  <a:effectLst/>
                  <a:latin typeface="Roboto" panose="02000000000000000000" pitchFamily="2" charset="0"/>
                </a:rPr>
                <a:t>Platinum:</a:t>
              </a:r>
              <a:endParaRPr lang="en-IN" sz="2400" b="1" u="sng" dirty="0"/>
            </a:p>
          </p:txBody>
        </p:sp>
        <p:pic>
          <p:nvPicPr>
            <p:cNvPr id="3076" name="Picture 4" descr="JPOWER">
              <a:extLst>
                <a:ext uri="{FF2B5EF4-FFF2-40B4-BE49-F238E27FC236}">
                  <a16:creationId xmlns:a16="http://schemas.microsoft.com/office/drawing/2014/main" id="{ED37B5E1-30D2-1B51-9C62-8882D31FB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821" y="2769379"/>
              <a:ext cx="1729211" cy="26603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C60A7911-C941-EBA8-2416-D2F0788CB3D1}"/>
              </a:ext>
            </a:extLst>
          </p:cNvPr>
          <p:cNvSpPr txBox="1"/>
          <p:nvPr/>
        </p:nvSpPr>
        <p:spPr>
          <a:xfrm>
            <a:off x="8547950" y="1500362"/>
            <a:ext cx="2597322" cy="461665"/>
          </a:xfrm>
          <a:prstGeom prst="rect">
            <a:avLst/>
          </a:prstGeom>
          <a:noFill/>
        </p:spPr>
        <p:txBody>
          <a:bodyPr wrap="square">
            <a:spAutoFit/>
          </a:bodyPr>
          <a:lstStyle/>
          <a:p>
            <a:r>
              <a:rPr lang="en-IN" sz="2400" b="1" i="0" u="sng" dirty="0">
                <a:solidFill>
                  <a:schemeClr val="bg1">
                    <a:lumMod val="65000"/>
                  </a:schemeClr>
                </a:solidFill>
                <a:effectLst/>
                <a:latin typeface="Roboto" panose="02000000000000000000" pitchFamily="2" charset="0"/>
              </a:rPr>
              <a:t>Learning Partner:</a:t>
            </a:r>
            <a:endParaRPr lang="en-IN" sz="2400" b="1" u="sng" dirty="0">
              <a:solidFill>
                <a:schemeClr val="bg1">
                  <a:lumMod val="65000"/>
                </a:schemeClr>
              </a:solidFill>
            </a:endParaRPr>
          </a:p>
        </p:txBody>
      </p:sp>
      <p:pic>
        <p:nvPicPr>
          <p:cNvPr id="6" name="Picture 5">
            <a:extLst>
              <a:ext uri="{FF2B5EF4-FFF2-40B4-BE49-F238E27FC236}">
                <a16:creationId xmlns:a16="http://schemas.microsoft.com/office/drawing/2014/main" id="{14486CB5-E423-081F-FBD4-DBE95EB32EA9}"/>
              </a:ext>
            </a:extLst>
          </p:cNvPr>
          <p:cNvPicPr>
            <a:picLocks noChangeAspect="1"/>
          </p:cNvPicPr>
          <p:nvPr/>
        </p:nvPicPr>
        <p:blipFill rotWithShape="1">
          <a:blip r:embed="rId5">
            <a:extLst>
              <a:ext uri="{28A0092B-C50C-407E-A947-70E740481C1C}">
                <a14:useLocalDpi xmlns:a14="http://schemas.microsoft.com/office/drawing/2010/main" val="0"/>
              </a:ext>
            </a:extLst>
          </a:blip>
          <a:srcRect l="28540" t="17429" r="28846" b="17746"/>
          <a:stretch/>
        </p:blipFill>
        <p:spPr>
          <a:xfrm>
            <a:off x="9223775" y="3458145"/>
            <a:ext cx="1248671" cy="1899493"/>
          </a:xfrm>
          <a:prstGeom prst="rect">
            <a:avLst/>
          </a:prstGeom>
        </p:spPr>
      </p:pic>
      <p:cxnSp>
        <p:nvCxnSpPr>
          <p:cNvPr id="16" name="Straight Connector 15">
            <a:extLst>
              <a:ext uri="{FF2B5EF4-FFF2-40B4-BE49-F238E27FC236}">
                <a16:creationId xmlns:a16="http://schemas.microsoft.com/office/drawing/2014/main" id="{BFF65051-3324-9886-0BA9-B6FD09B31DEC}"/>
              </a:ext>
            </a:extLst>
          </p:cNvPr>
          <p:cNvCxnSpPr>
            <a:cxnSpLocks/>
          </p:cNvCxnSpPr>
          <p:nvPr/>
        </p:nvCxnSpPr>
        <p:spPr>
          <a:xfrm>
            <a:off x="7620001" y="1587474"/>
            <a:ext cx="0" cy="3775054"/>
          </a:xfrm>
          <a:prstGeom prst="line">
            <a:avLst/>
          </a:prstGeom>
          <a:ln>
            <a:solidFill>
              <a:srgbClr val="8497B0"/>
            </a:solidFill>
          </a:ln>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84F5C4B2-1B64-019A-AD2D-CBDBC6F84D15}"/>
              </a:ext>
            </a:extLst>
          </p:cNvPr>
          <p:cNvGrpSpPr/>
          <p:nvPr/>
        </p:nvGrpSpPr>
        <p:grpSpPr>
          <a:xfrm>
            <a:off x="470007" y="3779121"/>
            <a:ext cx="6638742" cy="1453849"/>
            <a:chOff x="470007" y="3779121"/>
            <a:chExt cx="6638742" cy="1453849"/>
          </a:xfrm>
        </p:grpSpPr>
        <p:sp>
          <p:nvSpPr>
            <p:cNvPr id="18" name="TextBox 17">
              <a:extLst>
                <a:ext uri="{FF2B5EF4-FFF2-40B4-BE49-F238E27FC236}">
                  <a16:creationId xmlns:a16="http://schemas.microsoft.com/office/drawing/2014/main" id="{1621AA63-A34F-49DA-523A-185A4AEE3F9B}"/>
                </a:ext>
              </a:extLst>
            </p:cNvPr>
            <p:cNvSpPr txBox="1"/>
            <p:nvPr/>
          </p:nvSpPr>
          <p:spPr>
            <a:xfrm>
              <a:off x="470007" y="3779121"/>
              <a:ext cx="935706" cy="461665"/>
            </a:xfrm>
            <a:prstGeom prst="rect">
              <a:avLst/>
            </a:prstGeom>
            <a:noFill/>
          </p:spPr>
          <p:txBody>
            <a:bodyPr wrap="square">
              <a:spAutoFit/>
            </a:bodyPr>
            <a:lstStyle/>
            <a:p>
              <a:r>
                <a:rPr lang="en-IN" sz="2400" b="1" i="0" u="sng" dirty="0">
                  <a:solidFill>
                    <a:srgbClr val="EAAF0E"/>
                  </a:solidFill>
                  <a:effectLst/>
                  <a:latin typeface="Roboto" panose="02000000000000000000" pitchFamily="2" charset="0"/>
                </a:rPr>
                <a:t>Gold:</a:t>
              </a:r>
              <a:endParaRPr lang="en-IN" sz="2400" b="1" u="sng" dirty="0"/>
            </a:p>
          </p:txBody>
        </p:sp>
        <p:pic>
          <p:nvPicPr>
            <p:cNvPr id="8" name="Graphic 7">
              <a:extLst>
                <a:ext uri="{FF2B5EF4-FFF2-40B4-BE49-F238E27FC236}">
                  <a16:creationId xmlns:a16="http://schemas.microsoft.com/office/drawing/2014/main" id="{C89B281F-7B49-4A20-A8ED-8799C68A590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0591" t="44159" r="30632" b="48737"/>
            <a:stretch/>
          </p:blipFill>
          <p:spPr>
            <a:xfrm>
              <a:off x="4972244" y="3864464"/>
              <a:ext cx="2136505" cy="420563"/>
            </a:xfrm>
            <a:prstGeom prst="rect">
              <a:avLst/>
            </a:prstGeom>
          </p:spPr>
        </p:pic>
        <p:pic>
          <p:nvPicPr>
            <p:cNvPr id="5122" name="Picture 2" descr="Microsoft Logo Png - Free Transparent PNG Logos">
              <a:extLst>
                <a:ext uri="{FF2B5EF4-FFF2-40B4-BE49-F238E27FC236}">
                  <a16:creationId xmlns:a16="http://schemas.microsoft.com/office/drawing/2014/main" id="{45D56A71-6977-2B43-9415-EE270D94CC6A}"/>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a:stretch/>
          </p:blipFill>
          <p:spPr bwMode="auto">
            <a:xfrm>
              <a:off x="2937419" y="3813402"/>
              <a:ext cx="1675202" cy="5326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THEN">
              <a:extLst>
                <a:ext uri="{FF2B5EF4-FFF2-40B4-BE49-F238E27FC236}">
                  <a16:creationId xmlns:a16="http://schemas.microsoft.com/office/drawing/2014/main" id="{2FCED1E7-BC1A-E76E-C674-09DE4EC3AB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0479" y="4631774"/>
              <a:ext cx="1451434" cy="6011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OHO DRAGON">
              <a:extLst>
                <a:ext uri="{FF2B5EF4-FFF2-40B4-BE49-F238E27FC236}">
                  <a16:creationId xmlns:a16="http://schemas.microsoft.com/office/drawing/2014/main" id="{537A5324-99D4-6747-9AFA-CB593CD221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3293" y="4664669"/>
              <a:ext cx="1041947" cy="559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05902E2D-DE4F-EE12-073A-6FCC37BFED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0143" y="4702559"/>
              <a:ext cx="1041946" cy="521846"/>
            </a:xfrm>
            <a:prstGeom prst="rect">
              <a:avLst/>
            </a:prstGeom>
          </p:spPr>
        </p:pic>
      </p:grpSp>
      <p:pic>
        <p:nvPicPr>
          <p:cNvPr id="10" name="Picture 9" descr="Logo&#10;&#10;Description automatically generated">
            <a:extLst>
              <a:ext uri="{FF2B5EF4-FFF2-40B4-BE49-F238E27FC236}">
                <a16:creationId xmlns:a16="http://schemas.microsoft.com/office/drawing/2014/main" id="{6E7644D2-331E-CBFB-5028-FF79E2EA3E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7072" y="2138907"/>
            <a:ext cx="1200422" cy="1200422"/>
          </a:xfrm>
          <a:prstGeom prst="rect">
            <a:avLst/>
          </a:prstGeom>
        </p:spPr>
      </p:pic>
    </p:spTree>
    <p:extLst>
      <p:ext uri="{BB962C8B-B14F-4D97-AF65-F5344CB8AC3E}">
        <p14:creationId xmlns:p14="http://schemas.microsoft.com/office/powerpoint/2010/main" val="3729120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rPr>
              <a:t>Business automations using Power platform + Teams + Graph</a:t>
            </a: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11:50 AM – 12:35 PM</a:t>
            </a:r>
            <a:endParaRPr lang="en-US" sz="1800" dirty="0">
              <a:solidFill>
                <a:srgbClr val="E25B00"/>
              </a:solidFill>
            </a:endParaRPr>
          </a:p>
        </p:txBody>
      </p:sp>
      <p:pic>
        <p:nvPicPr>
          <p:cNvPr id="1026" name="Picture 2">
            <a:extLst>
              <a:ext uri="{FF2B5EF4-FFF2-40B4-BE49-F238E27FC236}">
                <a16:creationId xmlns:a16="http://schemas.microsoft.com/office/drawing/2014/main" id="{0CBC2F0A-F3FE-4E92-805C-C05FFCFE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63976" y="1580899"/>
            <a:ext cx="2699859" cy="2699859"/>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F30C0133-D373-4BEE-AF48-818F19513512}"/>
              </a:ext>
            </a:extLst>
          </p:cNvPr>
          <p:cNvSpPr txBox="1">
            <a:spLocks/>
          </p:cNvSpPr>
          <p:nvPr/>
        </p:nvSpPr>
        <p:spPr>
          <a:xfrm>
            <a:off x="7660022" y="4544408"/>
            <a:ext cx="3821825"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b="1" dirty="0" err="1">
                <a:solidFill>
                  <a:schemeClr val="bg1"/>
                </a:solidFill>
                <a:effectLst/>
              </a:rPr>
              <a:t>Sujithkumar</a:t>
            </a:r>
            <a:r>
              <a:rPr lang="en-US" b="1" dirty="0">
                <a:solidFill>
                  <a:schemeClr val="bg1"/>
                </a:solidFill>
                <a:effectLst/>
              </a:rPr>
              <a:t> P Sukumaran</a:t>
            </a:r>
            <a:endParaRPr lang="en-US" b="1" dirty="0">
              <a:solidFill>
                <a:schemeClr val="bg1"/>
              </a:solidFill>
            </a:endParaRPr>
          </a:p>
        </p:txBody>
      </p:sp>
      <p:sp>
        <p:nvSpPr>
          <p:cNvPr id="21" name="Content Placeholder 4">
            <a:extLst>
              <a:ext uri="{FF2B5EF4-FFF2-40B4-BE49-F238E27FC236}">
                <a16:creationId xmlns:a16="http://schemas.microsoft.com/office/drawing/2014/main" id="{62587D00-EA0F-4F2C-AFE5-F845D430B963}"/>
              </a:ext>
            </a:extLst>
          </p:cNvPr>
          <p:cNvSpPr txBox="1">
            <a:spLocks/>
          </p:cNvSpPr>
          <p:nvPr/>
        </p:nvSpPr>
        <p:spPr>
          <a:xfrm>
            <a:off x="7722503" y="5023343"/>
            <a:ext cx="2745090" cy="68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600" dirty="0">
                <a:solidFill>
                  <a:schemeClr val="bg1"/>
                </a:solidFill>
                <a:effectLst/>
              </a:rPr>
              <a:t>CGI, Director Expert</a:t>
            </a:r>
            <a:endParaRPr lang="en-US" sz="1600" dirty="0">
              <a:solidFill>
                <a:schemeClr val="bg1"/>
              </a:solidFill>
            </a:endParaRPr>
          </a:p>
        </p:txBody>
      </p: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Next Session</a:t>
            </a:r>
          </a:p>
        </p:txBody>
      </p:sp>
      <p:cxnSp>
        <p:nvCxnSpPr>
          <p:cNvPr id="18" name="Straight Connector 17">
            <a:extLst>
              <a:ext uri="{FF2B5EF4-FFF2-40B4-BE49-F238E27FC236}">
                <a16:creationId xmlns:a16="http://schemas.microsoft.com/office/drawing/2014/main" id="{F5294795-120A-4C65-821C-E0A216B27E87}"/>
              </a:ext>
            </a:extLst>
          </p:cNvPr>
          <p:cNvCxnSpPr/>
          <p:nvPr/>
        </p:nvCxnSpPr>
        <p:spPr>
          <a:xfrm>
            <a:off x="8746003" y="57878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27CF863-826F-58AA-E4D6-C4F20ADFE631}"/>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Tree>
    <p:extLst>
      <p:ext uri="{BB962C8B-B14F-4D97-AF65-F5344CB8AC3E}">
        <p14:creationId xmlns:p14="http://schemas.microsoft.com/office/powerpoint/2010/main" val="2491394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36D1E-B17D-43E9-843F-858602D423CB}"/>
              </a:ext>
            </a:extLst>
          </p:cNvPr>
          <p:cNvSpPr>
            <a:spLocks noGrp="1"/>
          </p:cNvSpPr>
          <p:nvPr>
            <p:ph type="title"/>
          </p:nvPr>
        </p:nvSpPr>
        <p:spPr>
          <a:xfrm>
            <a:off x="350836" y="375284"/>
            <a:ext cx="4865598" cy="1938992"/>
          </a:xfrm>
        </p:spPr>
        <p:txBody>
          <a:bodyPr/>
          <a:lstStyle/>
          <a:p>
            <a:r>
              <a:rPr lang="en-US" dirty="0">
                <a:solidFill>
                  <a:srgbClr val="002060"/>
                </a:solidFill>
                <a:effectLst/>
              </a:rPr>
              <a:t>A One Day </a:t>
            </a:r>
            <a:br>
              <a:rPr lang="en-US" dirty="0">
                <a:solidFill>
                  <a:srgbClr val="002060"/>
                </a:solidFill>
                <a:effectLst/>
              </a:rPr>
            </a:br>
            <a:r>
              <a:rPr lang="en-US" dirty="0">
                <a:solidFill>
                  <a:srgbClr val="002060"/>
                </a:solidFill>
                <a:effectLst/>
              </a:rPr>
              <a:t>In Person Event</a:t>
            </a:r>
            <a:endParaRPr lang="en-US" dirty="0">
              <a:solidFill>
                <a:srgbClr val="002060"/>
              </a:solidFill>
            </a:endParaRPr>
          </a:p>
        </p:txBody>
      </p:sp>
      <p:sp>
        <p:nvSpPr>
          <p:cNvPr id="5" name="Content Placeholder 4">
            <a:extLst>
              <a:ext uri="{FF2B5EF4-FFF2-40B4-BE49-F238E27FC236}">
                <a16:creationId xmlns:a16="http://schemas.microsoft.com/office/drawing/2014/main" id="{111446FC-450A-4423-8780-8A5750DE5DEA}"/>
              </a:ext>
            </a:extLst>
          </p:cNvPr>
          <p:cNvSpPr>
            <a:spLocks noGrp="1"/>
          </p:cNvSpPr>
          <p:nvPr>
            <p:ph sz="half" idx="1"/>
          </p:nvPr>
        </p:nvSpPr>
        <p:spPr>
          <a:xfrm>
            <a:off x="350836" y="2963750"/>
            <a:ext cx="5382307" cy="1579975"/>
          </a:xfrm>
        </p:spPr>
        <p:txBody>
          <a:bodyPr>
            <a:normAutofit/>
          </a:bodyPr>
          <a:lstStyle/>
          <a:p>
            <a:pPr>
              <a:lnSpc>
                <a:spcPct val="150000"/>
              </a:lnSpc>
              <a:buClr>
                <a:srgbClr val="002060"/>
              </a:buClr>
              <a:buSzPct val="150000"/>
            </a:pPr>
            <a:r>
              <a:rPr lang="en-US" sz="1600" dirty="0">
                <a:effectLst/>
              </a:rPr>
              <a:t>Hands on sessions by experts and community leaders</a:t>
            </a:r>
          </a:p>
          <a:p>
            <a:pPr>
              <a:lnSpc>
                <a:spcPct val="150000"/>
              </a:lnSpc>
              <a:buClr>
                <a:srgbClr val="002060"/>
              </a:buClr>
              <a:buSzPct val="150000"/>
            </a:pPr>
            <a:r>
              <a:rPr lang="en-US" sz="1600" dirty="0"/>
              <a:t>Deep-dive into Microsoft 365 Services</a:t>
            </a:r>
          </a:p>
          <a:p>
            <a:pPr>
              <a:lnSpc>
                <a:spcPct val="150000"/>
              </a:lnSpc>
              <a:buClr>
                <a:srgbClr val="002060"/>
              </a:buClr>
              <a:buSzPct val="150000"/>
            </a:pPr>
            <a:r>
              <a:rPr lang="en-US" sz="1600" dirty="0"/>
              <a:t>Focus on:</a:t>
            </a:r>
            <a:endParaRPr lang="en-US" sz="1500" dirty="0"/>
          </a:p>
        </p:txBody>
      </p:sp>
      <p:sp>
        <p:nvSpPr>
          <p:cNvPr id="6" name="Rectangle 5">
            <a:extLst>
              <a:ext uri="{FF2B5EF4-FFF2-40B4-BE49-F238E27FC236}">
                <a16:creationId xmlns:a16="http://schemas.microsoft.com/office/drawing/2014/main" id="{5F205152-0CD7-4005-934A-F0F36D28118B}"/>
              </a:ext>
            </a:extLst>
          </p:cNvPr>
          <p:cNvSpPr/>
          <p:nvPr/>
        </p:nvSpPr>
        <p:spPr>
          <a:xfrm>
            <a:off x="423862" y="2502960"/>
            <a:ext cx="4600983" cy="462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
        <p:nvSpPr>
          <p:cNvPr id="7" name="Content Placeholder 4">
            <a:extLst>
              <a:ext uri="{FF2B5EF4-FFF2-40B4-BE49-F238E27FC236}">
                <a16:creationId xmlns:a16="http://schemas.microsoft.com/office/drawing/2014/main" id="{83EE7D64-4799-4BA2-A339-765E9C254512}"/>
              </a:ext>
            </a:extLst>
          </p:cNvPr>
          <p:cNvSpPr txBox="1">
            <a:spLocks/>
          </p:cNvSpPr>
          <p:nvPr/>
        </p:nvSpPr>
        <p:spPr>
          <a:xfrm>
            <a:off x="209292" y="4530122"/>
            <a:ext cx="3733533" cy="8745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Clr>
                <a:schemeClr val="tx2">
                  <a:lumMod val="60000"/>
                  <a:lumOff val="40000"/>
                </a:schemeClr>
              </a:buClr>
              <a:buSzPct val="150000"/>
            </a:pPr>
            <a:r>
              <a:rPr lang="en-IN" sz="1200" b="0" i="0" dirty="0">
                <a:effectLst/>
                <a:latin typeface="Roboto" panose="02000000000000000000" pitchFamily="2" charset="0"/>
              </a:rPr>
              <a:t>Microsoft Teams</a:t>
            </a:r>
          </a:p>
          <a:p>
            <a:pPr lvl="1">
              <a:lnSpc>
                <a:spcPct val="150000"/>
              </a:lnSpc>
              <a:buClr>
                <a:schemeClr val="tx2">
                  <a:lumMod val="60000"/>
                  <a:lumOff val="40000"/>
                </a:schemeClr>
              </a:buClr>
              <a:buSzPct val="150000"/>
            </a:pPr>
            <a:r>
              <a:rPr lang="en-US" sz="1200" b="0" i="0" dirty="0">
                <a:effectLst/>
                <a:latin typeface="Roboto" panose="02000000000000000000" pitchFamily="2" charset="0"/>
              </a:rPr>
              <a:t>Power Platform</a:t>
            </a:r>
          </a:p>
          <a:p>
            <a:pPr lvl="1">
              <a:lnSpc>
                <a:spcPct val="150000"/>
              </a:lnSpc>
              <a:buClr>
                <a:schemeClr val="tx2">
                  <a:lumMod val="60000"/>
                  <a:lumOff val="40000"/>
                </a:schemeClr>
              </a:buClr>
              <a:buSzPct val="150000"/>
            </a:pPr>
            <a:r>
              <a:rPr lang="en-US" sz="1200" b="0" i="0" dirty="0">
                <a:effectLst/>
                <a:latin typeface="Roboto" panose="02000000000000000000" pitchFamily="2" charset="0"/>
              </a:rPr>
              <a:t>SharePoint</a:t>
            </a:r>
            <a:endParaRPr lang="en-US" sz="1200" dirty="0"/>
          </a:p>
        </p:txBody>
      </p:sp>
      <p:sp>
        <p:nvSpPr>
          <p:cNvPr id="10" name="Title 1">
            <a:extLst>
              <a:ext uri="{FF2B5EF4-FFF2-40B4-BE49-F238E27FC236}">
                <a16:creationId xmlns:a16="http://schemas.microsoft.com/office/drawing/2014/main" id="{1222EEC0-0BCD-49A3-9D38-09E6A92AAF44}"/>
              </a:ext>
            </a:extLst>
          </p:cNvPr>
          <p:cNvSpPr txBox="1">
            <a:spLocks/>
          </p:cNvSpPr>
          <p:nvPr/>
        </p:nvSpPr>
        <p:spPr>
          <a:xfrm>
            <a:off x="5902618" y="265938"/>
            <a:ext cx="6235817" cy="539946"/>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pPr algn="ctr"/>
            <a:r>
              <a:rPr lang="en-US" sz="3500" dirty="0">
                <a:solidFill>
                  <a:schemeClr val="bg1"/>
                </a:solidFill>
              </a:rPr>
              <a:t>Win exiting prizes!</a:t>
            </a:r>
          </a:p>
        </p:txBody>
      </p:sp>
      <p:grpSp>
        <p:nvGrpSpPr>
          <p:cNvPr id="8" name="Group 7">
            <a:extLst>
              <a:ext uri="{FF2B5EF4-FFF2-40B4-BE49-F238E27FC236}">
                <a16:creationId xmlns:a16="http://schemas.microsoft.com/office/drawing/2014/main" id="{323FB422-9BD8-A9A0-9772-A80B85A5808D}"/>
              </a:ext>
            </a:extLst>
          </p:cNvPr>
          <p:cNvGrpSpPr/>
          <p:nvPr/>
        </p:nvGrpSpPr>
        <p:grpSpPr>
          <a:xfrm>
            <a:off x="9897823" y="1175865"/>
            <a:ext cx="2318054" cy="2027398"/>
            <a:chOff x="6754574" y="3727208"/>
            <a:chExt cx="2265952" cy="2044642"/>
          </a:xfrm>
        </p:grpSpPr>
        <p:sp>
          <p:nvSpPr>
            <p:cNvPr id="32" name="TextBox 31">
              <a:extLst>
                <a:ext uri="{FF2B5EF4-FFF2-40B4-BE49-F238E27FC236}">
                  <a16:creationId xmlns:a16="http://schemas.microsoft.com/office/drawing/2014/main" id="{99BCFB33-105C-41E5-B20E-057E092DE748}"/>
                </a:ext>
              </a:extLst>
            </p:cNvPr>
            <p:cNvSpPr txBox="1"/>
            <p:nvPr/>
          </p:nvSpPr>
          <p:spPr>
            <a:xfrm>
              <a:off x="6754574" y="5464073"/>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boAt Blaze Smart Watch</a:t>
              </a:r>
            </a:p>
          </p:txBody>
        </p:sp>
        <p:grpSp>
          <p:nvGrpSpPr>
            <p:cNvPr id="41" name="Group 40">
              <a:extLst>
                <a:ext uri="{FF2B5EF4-FFF2-40B4-BE49-F238E27FC236}">
                  <a16:creationId xmlns:a16="http://schemas.microsoft.com/office/drawing/2014/main" id="{0E4F381F-6CA2-DC37-400B-CBB9B720BC3D}"/>
                </a:ext>
              </a:extLst>
            </p:cNvPr>
            <p:cNvGrpSpPr/>
            <p:nvPr/>
          </p:nvGrpSpPr>
          <p:grpSpPr>
            <a:xfrm>
              <a:off x="7079098" y="3727208"/>
              <a:ext cx="1616906" cy="1616906"/>
              <a:chOff x="6797951" y="3618830"/>
              <a:chExt cx="1616906" cy="1616906"/>
            </a:xfrm>
          </p:grpSpPr>
          <p:pic>
            <p:nvPicPr>
              <p:cNvPr id="19" name="Picture 18" descr="Shape, circle&#10;&#10;Description automatically generated">
                <a:extLst>
                  <a:ext uri="{FF2B5EF4-FFF2-40B4-BE49-F238E27FC236}">
                    <a16:creationId xmlns:a16="http://schemas.microsoft.com/office/drawing/2014/main" id="{220E0DA8-AFA0-47B1-2E0E-2D019A902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951" y="3618830"/>
                <a:ext cx="1616906" cy="1616906"/>
              </a:xfrm>
              <a:prstGeom prst="rect">
                <a:avLst/>
              </a:prstGeom>
            </p:spPr>
          </p:pic>
          <p:pic>
            <p:nvPicPr>
              <p:cNvPr id="31" name="Picture 30" descr="A picture containing watch, cellphone&#10;&#10;Description automatically generated">
                <a:extLst>
                  <a:ext uri="{FF2B5EF4-FFF2-40B4-BE49-F238E27FC236}">
                    <a16:creationId xmlns:a16="http://schemas.microsoft.com/office/drawing/2014/main" id="{7A0AADAE-CEAC-D637-0D40-70495A96D58B}"/>
                  </a:ext>
                </a:extLst>
              </p:cNvPr>
              <p:cNvPicPr>
                <a:picLocks noChangeAspect="1"/>
              </p:cNvPicPr>
              <p:nvPr/>
            </p:nvPicPr>
            <p:blipFill rotWithShape="1">
              <a:blip r:embed="rId3">
                <a:extLst>
                  <a:ext uri="{28A0092B-C50C-407E-A947-70E740481C1C}">
                    <a14:useLocalDpi xmlns:a14="http://schemas.microsoft.com/office/drawing/2010/main" val="0"/>
                  </a:ext>
                </a:extLst>
              </a:blip>
              <a:srcRect l="27625" t="24094" r="28659" b="23655"/>
              <a:stretch/>
            </p:blipFill>
            <p:spPr>
              <a:xfrm>
                <a:off x="7099699" y="3815416"/>
                <a:ext cx="1013409" cy="1211287"/>
              </a:xfrm>
              <a:prstGeom prst="rect">
                <a:avLst/>
              </a:prstGeom>
            </p:spPr>
          </p:pic>
        </p:grpSp>
      </p:grpSp>
      <p:grpSp>
        <p:nvGrpSpPr>
          <p:cNvPr id="9" name="Group 8">
            <a:extLst>
              <a:ext uri="{FF2B5EF4-FFF2-40B4-BE49-F238E27FC236}">
                <a16:creationId xmlns:a16="http://schemas.microsoft.com/office/drawing/2014/main" id="{777A4CF9-6616-485A-3DE5-A30818FB0E52}"/>
              </a:ext>
            </a:extLst>
          </p:cNvPr>
          <p:cNvGrpSpPr/>
          <p:nvPr/>
        </p:nvGrpSpPr>
        <p:grpSpPr>
          <a:xfrm>
            <a:off x="6867661" y="3572123"/>
            <a:ext cx="2265952" cy="2097802"/>
            <a:chOff x="9221260" y="3648125"/>
            <a:chExt cx="2265952" cy="2097802"/>
          </a:xfrm>
        </p:grpSpPr>
        <p:grpSp>
          <p:nvGrpSpPr>
            <p:cNvPr id="42" name="Group 41">
              <a:extLst>
                <a:ext uri="{FF2B5EF4-FFF2-40B4-BE49-F238E27FC236}">
                  <a16:creationId xmlns:a16="http://schemas.microsoft.com/office/drawing/2014/main" id="{6E852EE5-66B6-904D-D209-D8785F0A98E0}"/>
                </a:ext>
              </a:extLst>
            </p:cNvPr>
            <p:cNvGrpSpPr/>
            <p:nvPr/>
          </p:nvGrpSpPr>
          <p:grpSpPr>
            <a:xfrm>
              <a:off x="9545783" y="3648125"/>
              <a:ext cx="1616906" cy="1616906"/>
              <a:chOff x="9479665" y="3618830"/>
              <a:chExt cx="1616906" cy="1616906"/>
            </a:xfrm>
          </p:grpSpPr>
          <p:pic>
            <p:nvPicPr>
              <p:cNvPr id="20" name="Picture 19" descr="Shape, circle&#10;&#10;Description automatically generated">
                <a:extLst>
                  <a:ext uri="{FF2B5EF4-FFF2-40B4-BE49-F238E27FC236}">
                    <a16:creationId xmlns:a16="http://schemas.microsoft.com/office/drawing/2014/main" id="{FD612A8D-4030-00D1-5957-F798435A3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3618830"/>
                <a:ext cx="1616906" cy="1616906"/>
              </a:xfrm>
              <a:prstGeom prst="rect">
                <a:avLst/>
              </a:prstGeom>
            </p:spPr>
          </p:pic>
          <p:pic>
            <p:nvPicPr>
              <p:cNvPr id="35" name="Picture 34" descr="A picture containing indoor, toothbrush, blue, different&#10;&#10;Description automatically generated">
                <a:extLst>
                  <a:ext uri="{FF2B5EF4-FFF2-40B4-BE49-F238E27FC236}">
                    <a16:creationId xmlns:a16="http://schemas.microsoft.com/office/drawing/2014/main" id="{87BD51E8-80A5-CE6B-96D2-6FAD25296CBD}"/>
                  </a:ext>
                </a:extLst>
              </p:cNvPr>
              <p:cNvPicPr>
                <a:picLocks noChangeAspect="1"/>
              </p:cNvPicPr>
              <p:nvPr/>
            </p:nvPicPr>
            <p:blipFill rotWithShape="1">
              <a:blip r:embed="rId4">
                <a:extLst>
                  <a:ext uri="{28A0092B-C50C-407E-A947-70E740481C1C}">
                    <a14:useLocalDpi xmlns:a14="http://schemas.microsoft.com/office/drawing/2010/main" val="0"/>
                  </a:ext>
                </a:extLst>
              </a:blip>
              <a:srcRect l="18603" t="14146" r="16586" b="8991"/>
              <a:stretch/>
            </p:blipFill>
            <p:spPr>
              <a:xfrm>
                <a:off x="9772193" y="3815416"/>
                <a:ext cx="1041141" cy="1234756"/>
              </a:xfrm>
              <a:prstGeom prst="rect">
                <a:avLst/>
              </a:prstGeom>
            </p:spPr>
          </p:pic>
        </p:grpSp>
        <p:sp>
          <p:nvSpPr>
            <p:cNvPr id="36" name="TextBox 35">
              <a:extLst>
                <a:ext uri="{FF2B5EF4-FFF2-40B4-BE49-F238E27FC236}">
                  <a16:creationId xmlns:a16="http://schemas.microsoft.com/office/drawing/2014/main" id="{DDE1A73E-1473-E33C-52C2-10A3EBD5D32F}"/>
                </a:ext>
              </a:extLst>
            </p:cNvPr>
            <p:cNvSpPr txBox="1"/>
            <p:nvPr/>
          </p:nvSpPr>
          <p:spPr>
            <a:xfrm>
              <a:off x="9221260" y="5438150"/>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Cool Water Bottle</a:t>
              </a:r>
            </a:p>
          </p:txBody>
        </p:sp>
      </p:grpSp>
      <p:grpSp>
        <p:nvGrpSpPr>
          <p:cNvPr id="2" name="Group 1">
            <a:extLst>
              <a:ext uri="{FF2B5EF4-FFF2-40B4-BE49-F238E27FC236}">
                <a16:creationId xmlns:a16="http://schemas.microsoft.com/office/drawing/2014/main" id="{E7BE902B-CCF3-65E1-B3D2-6B07686263FF}"/>
              </a:ext>
            </a:extLst>
          </p:cNvPr>
          <p:cNvGrpSpPr/>
          <p:nvPr/>
        </p:nvGrpSpPr>
        <p:grpSpPr>
          <a:xfrm>
            <a:off x="6245966" y="1147131"/>
            <a:ext cx="1567478" cy="2161320"/>
            <a:chOff x="7052971" y="1033869"/>
            <a:chExt cx="1663633" cy="2283977"/>
          </a:xfrm>
        </p:grpSpPr>
        <p:grpSp>
          <p:nvGrpSpPr>
            <p:cNvPr id="39" name="Group 38">
              <a:extLst>
                <a:ext uri="{FF2B5EF4-FFF2-40B4-BE49-F238E27FC236}">
                  <a16:creationId xmlns:a16="http://schemas.microsoft.com/office/drawing/2014/main" id="{5EA664EA-CF88-38ED-C67A-A0A64266FB3E}"/>
                </a:ext>
              </a:extLst>
            </p:cNvPr>
            <p:cNvGrpSpPr/>
            <p:nvPr/>
          </p:nvGrpSpPr>
          <p:grpSpPr>
            <a:xfrm>
              <a:off x="7052971" y="1033869"/>
              <a:ext cx="1616906" cy="1616906"/>
              <a:chOff x="6835701" y="1458577"/>
              <a:chExt cx="1616906" cy="1616906"/>
            </a:xfrm>
          </p:grpSpPr>
          <p:pic>
            <p:nvPicPr>
              <p:cNvPr id="17" name="Picture 16" descr="Shape, circle&#10;&#10;Description automatically generated">
                <a:extLst>
                  <a:ext uri="{FF2B5EF4-FFF2-40B4-BE49-F238E27FC236}">
                    <a16:creationId xmlns:a16="http://schemas.microsoft.com/office/drawing/2014/main" id="{53C2ED5D-8A60-C67F-26F3-BA4C3A1FD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701" y="1458577"/>
                <a:ext cx="1616906" cy="1616906"/>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FECA6D03-388F-BF2C-04C9-DCC825C6ED21}"/>
                  </a:ext>
                </a:extLst>
              </p:cNvPr>
              <p:cNvPicPr>
                <a:picLocks noChangeAspect="1"/>
              </p:cNvPicPr>
              <p:nvPr/>
            </p:nvPicPr>
            <p:blipFill rotWithShape="1">
              <a:blip r:embed="rId5">
                <a:extLst>
                  <a:ext uri="{28A0092B-C50C-407E-A947-70E740481C1C}">
                    <a14:useLocalDpi xmlns:a14="http://schemas.microsoft.com/office/drawing/2010/main" val="0"/>
                  </a:ext>
                </a:extLst>
              </a:blip>
              <a:srcRect l="20668" t="31437" r="21111" b="31131"/>
              <a:stretch/>
            </p:blipFill>
            <p:spPr>
              <a:xfrm>
                <a:off x="6959916" y="1827127"/>
                <a:ext cx="1368476" cy="879806"/>
              </a:xfrm>
              <a:prstGeom prst="rect">
                <a:avLst/>
              </a:prstGeom>
            </p:spPr>
          </p:pic>
        </p:grpSp>
        <p:sp>
          <p:nvSpPr>
            <p:cNvPr id="37" name="TextBox 36">
              <a:extLst>
                <a:ext uri="{FF2B5EF4-FFF2-40B4-BE49-F238E27FC236}">
                  <a16:creationId xmlns:a16="http://schemas.microsoft.com/office/drawing/2014/main" id="{B6691432-1D34-7D23-24F4-08012B46F3CD}"/>
                </a:ext>
              </a:extLst>
            </p:cNvPr>
            <p:cNvSpPr txBox="1"/>
            <p:nvPr/>
          </p:nvSpPr>
          <p:spPr>
            <a:xfrm>
              <a:off x="7099698" y="2764933"/>
              <a:ext cx="1616906" cy="552913"/>
            </a:xfrm>
            <a:prstGeom prst="rect">
              <a:avLst/>
            </a:prstGeom>
            <a:noFill/>
          </p:spPr>
          <p:txBody>
            <a:bodyPr wrap="square" rtlCol="0">
              <a:spAutoFit/>
            </a:bodyPr>
            <a:lstStyle/>
            <a:p>
              <a:pPr algn="ctr"/>
              <a:r>
                <a:rPr lang="en-IN" sz="1400" b="1" i="0" dirty="0">
                  <a:solidFill>
                    <a:schemeClr val="bg1"/>
                  </a:solidFill>
                  <a:effectLst/>
                  <a:latin typeface="Amazon Ember"/>
                </a:rPr>
                <a:t>Lenovo M10 FHD Plus (2nd Gen)</a:t>
              </a:r>
            </a:p>
          </p:txBody>
        </p:sp>
      </p:grpSp>
      <p:grpSp>
        <p:nvGrpSpPr>
          <p:cNvPr id="3" name="Group 2">
            <a:extLst>
              <a:ext uri="{FF2B5EF4-FFF2-40B4-BE49-F238E27FC236}">
                <a16:creationId xmlns:a16="http://schemas.microsoft.com/office/drawing/2014/main" id="{3AB160D8-EBE1-6FBB-77E3-1774C2FBCCED}"/>
              </a:ext>
            </a:extLst>
          </p:cNvPr>
          <p:cNvGrpSpPr/>
          <p:nvPr/>
        </p:nvGrpSpPr>
        <p:grpSpPr>
          <a:xfrm>
            <a:off x="8262019" y="1188075"/>
            <a:ext cx="1616906" cy="1938992"/>
            <a:chOff x="9490237" y="1086150"/>
            <a:chExt cx="1616906" cy="2006364"/>
          </a:xfrm>
        </p:grpSpPr>
        <p:grpSp>
          <p:nvGrpSpPr>
            <p:cNvPr id="40" name="Group 39">
              <a:extLst>
                <a:ext uri="{FF2B5EF4-FFF2-40B4-BE49-F238E27FC236}">
                  <a16:creationId xmlns:a16="http://schemas.microsoft.com/office/drawing/2014/main" id="{1C174F3B-AAAA-5927-1D80-AE2FBBC8E5A4}"/>
                </a:ext>
              </a:extLst>
            </p:cNvPr>
            <p:cNvGrpSpPr/>
            <p:nvPr/>
          </p:nvGrpSpPr>
          <p:grpSpPr>
            <a:xfrm>
              <a:off x="9490237" y="1086150"/>
              <a:ext cx="1616906" cy="1616906"/>
              <a:chOff x="9479665" y="1458577"/>
              <a:chExt cx="1616906" cy="1616906"/>
            </a:xfrm>
          </p:grpSpPr>
          <p:pic>
            <p:nvPicPr>
              <p:cNvPr id="18" name="Picture 17" descr="Shape, circle&#10;&#10;Description automatically generated">
                <a:extLst>
                  <a:ext uri="{FF2B5EF4-FFF2-40B4-BE49-F238E27FC236}">
                    <a16:creationId xmlns:a16="http://schemas.microsoft.com/office/drawing/2014/main" id="{B84E0403-0F0A-D978-661B-2265AF05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1458577"/>
                <a:ext cx="1616906" cy="1616906"/>
              </a:xfrm>
              <a:prstGeom prst="rect">
                <a:avLst/>
              </a:prstGeom>
            </p:spPr>
          </p:pic>
          <p:pic>
            <p:nvPicPr>
              <p:cNvPr id="26" name="Picture 25">
                <a:extLst>
                  <a:ext uri="{FF2B5EF4-FFF2-40B4-BE49-F238E27FC236}">
                    <a16:creationId xmlns:a16="http://schemas.microsoft.com/office/drawing/2014/main" id="{89816EE8-4131-40C2-6D78-8BE314220ACB}"/>
                  </a:ext>
                </a:extLst>
              </p:cNvPr>
              <p:cNvPicPr>
                <a:picLocks noChangeAspect="1"/>
              </p:cNvPicPr>
              <p:nvPr/>
            </p:nvPicPr>
            <p:blipFill rotWithShape="1">
              <a:blip r:embed="rId6">
                <a:extLst>
                  <a:ext uri="{28A0092B-C50C-407E-A947-70E740481C1C}">
                    <a14:useLocalDpi xmlns:a14="http://schemas.microsoft.com/office/drawing/2010/main" val="0"/>
                  </a:ext>
                </a:extLst>
              </a:blip>
              <a:srcRect l="36087" t="32292" r="39765" b="31619"/>
              <a:stretch/>
            </p:blipFill>
            <p:spPr>
              <a:xfrm>
                <a:off x="9853412" y="1622265"/>
                <a:ext cx="869409" cy="1299329"/>
              </a:xfrm>
              <a:prstGeom prst="rect">
                <a:avLst/>
              </a:prstGeom>
            </p:spPr>
          </p:pic>
        </p:grpSp>
        <p:sp>
          <p:nvSpPr>
            <p:cNvPr id="38" name="TextBox 37">
              <a:extLst>
                <a:ext uri="{FF2B5EF4-FFF2-40B4-BE49-F238E27FC236}">
                  <a16:creationId xmlns:a16="http://schemas.microsoft.com/office/drawing/2014/main" id="{657EDFB0-B65A-C905-15A0-CE06AAB2B00F}"/>
                </a:ext>
              </a:extLst>
            </p:cNvPr>
            <p:cNvSpPr txBox="1"/>
            <p:nvPr/>
          </p:nvSpPr>
          <p:spPr>
            <a:xfrm>
              <a:off x="9536962" y="2784737"/>
              <a:ext cx="1523452" cy="307777"/>
            </a:xfrm>
            <a:prstGeom prst="rect">
              <a:avLst/>
            </a:prstGeom>
            <a:noFill/>
          </p:spPr>
          <p:txBody>
            <a:bodyPr wrap="square" rtlCol="0">
              <a:spAutoFit/>
            </a:bodyPr>
            <a:lstStyle/>
            <a:p>
              <a:pPr algn="ctr"/>
              <a:r>
                <a:rPr lang="en-IN" sz="1400" b="1" i="0" dirty="0">
                  <a:solidFill>
                    <a:schemeClr val="bg1"/>
                  </a:solidFill>
                  <a:effectLst/>
                  <a:latin typeface="Amazon Ember"/>
                </a:rPr>
                <a:t>JBL Tune 125TWS</a:t>
              </a:r>
            </a:p>
          </p:txBody>
        </p:sp>
      </p:grpSp>
      <p:grpSp>
        <p:nvGrpSpPr>
          <p:cNvPr id="22" name="Group 21">
            <a:extLst>
              <a:ext uri="{FF2B5EF4-FFF2-40B4-BE49-F238E27FC236}">
                <a16:creationId xmlns:a16="http://schemas.microsoft.com/office/drawing/2014/main" id="{817BB726-E6D5-554F-7B18-5A6D4571C2F2}"/>
              </a:ext>
            </a:extLst>
          </p:cNvPr>
          <p:cNvGrpSpPr/>
          <p:nvPr/>
        </p:nvGrpSpPr>
        <p:grpSpPr>
          <a:xfrm>
            <a:off x="9070470" y="3572123"/>
            <a:ext cx="2265952" cy="2097802"/>
            <a:chOff x="9103919" y="3577721"/>
            <a:chExt cx="2265952" cy="2097802"/>
          </a:xfrm>
        </p:grpSpPr>
        <p:grpSp>
          <p:nvGrpSpPr>
            <p:cNvPr id="11" name="Group 10">
              <a:extLst>
                <a:ext uri="{FF2B5EF4-FFF2-40B4-BE49-F238E27FC236}">
                  <a16:creationId xmlns:a16="http://schemas.microsoft.com/office/drawing/2014/main" id="{C407A615-5FC6-4BE0-1AB7-2D18ECA17727}"/>
                </a:ext>
              </a:extLst>
            </p:cNvPr>
            <p:cNvGrpSpPr/>
            <p:nvPr/>
          </p:nvGrpSpPr>
          <p:grpSpPr>
            <a:xfrm>
              <a:off x="9103919" y="3577721"/>
              <a:ext cx="2265952" cy="2097802"/>
              <a:chOff x="9221260" y="3648125"/>
              <a:chExt cx="2265952" cy="2097802"/>
            </a:xfrm>
          </p:grpSpPr>
          <p:pic>
            <p:nvPicPr>
              <p:cNvPr id="14" name="Picture 13" descr="Shape, circle&#10;&#10;Description automatically generated">
                <a:extLst>
                  <a:ext uri="{FF2B5EF4-FFF2-40B4-BE49-F238E27FC236}">
                    <a16:creationId xmlns:a16="http://schemas.microsoft.com/office/drawing/2014/main" id="{B078B1EF-25F6-5566-4333-3FB1FA8C3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783" y="3648125"/>
                <a:ext cx="1616906" cy="1616906"/>
              </a:xfrm>
              <a:prstGeom prst="rect">
                <a:avLst/>
              </a:prstGeom>
            </p:spPr>
          </p:pic>
          <p:sp>
            <p:nvSpPr>
              <p:cNvPr id="13" name="TextBox 12">
                <a:extLst>
                  <a:ext uri="{FF2B5EF4-FFF2-40B4-BE49-F238E27FC236}">
                    <a16:creationId xmlns:a16="http://schemas.microsoft.com/office/drawing/2014/main" id="{E71FC650-40E2-E270-F699-F48E34E0A6F5}"/>
                  </a:ext>
                </a:extLst>
              </p:cNvPr>
              <p:cNvSpPr txBox="1"/>
              <p:nvPr/>
            </p:nvSpPr>
            <p:spPr>
              <a:xfrm>
                <a:off x="9221260" y="5438150"/>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Developer Road Ahead</a:t>
                </a:r>
              </a:p>
            </p:txBody>
          </p:sp>
        </p:grpSp>
        <p:pic>
          <p:nvPicPr>
            <p:cNvPr id="21" name="Picture 20">
              <a:extLst>
                <a:ext uri="{FF2B5EF4-FFF2-40B4-BE49-F238E27FC236}">
                  <a16:creationId xmlns:a16="http://schemas.microsoft.com/office/drawing/2014/main" id="{9D0E00C0-7450-8D52-0648-9F0574C4B938}"/>
                </a:ext>
              </a:extLst>
            </p:cNvPr>
            <p:cNvPicPr>
              <a:picLocks noChangeAspect="1"/>
            </p:cNvPicPr>
            <p:nvPr/>
          </p:nvPicPr>
          <p:blipFill rotWithShape="1">
            <a:blip r:embed="rId7">
              <a:extLst>
                <a:ext uri="{28A0092B-C50C-407E-A947-70E740481C1C}">
                  <a14:useLocalDpi xmlns:a14="http://schemas.microsoft.com/office/drawing/2010/main" val="0"/>
                </a:ext>
              </a:extLst>
            </a:blip>
            <a:srcRect l="24251" t="15379" r="26317" b="15429"/>
            <a:stretch/>
          </p:blipFill>
          <p:spPr>
            <a:xfrm>
              <a:off x="9763668" y="3734593"/>
              <a:ext cx="930985" cy="1303161"/>
            </a:xfrm>
            <a:prstGeom prst="rect">
              <a:avLst/>
            </a:prstGeom>
          </p:spPr>
        </p:pic>
      </p:grpSp>
    </p:spTree>
    <p:extLst>
      <p:ext uri="{BB962C8B-B14F-4D97-AF65-F5344CB8AC3E}">
        <p14:creationId xmlns:p14="http://schemas.microsoft.com/office/powerpoint/2010/main" val="47966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E10D7-0654-1D15-5BA0-F880E6AEE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048000" y="-5996"/>
            <a:ext cx="6096000" cy="922789"/>
          </a:xfrm>
          <a:prstGeom prst="rect">
            <a:avLst/>
          </a:prstGeom>
        </p:spPr>
      </p:pic>
      <p:sp>
        <p:nvSpPr>
          <p:cNvPr id="3" name="TextBox 2">
            <a:extLst>
              <a:ext uri="{FF2B5EF4-FFF2-40B4-BE49-F238E27FC236}">
                <a16:creationId xmlns:a16="http://schemas.microsoft.com/office/drawing/2014/main" id="{055B6091-4126-49EF-19F7-818263720DA9}"/>
              </a:ext>
            </a:extLst>
          </p:cNvPr>
          <p:cNvSpPr txBox="1"/>
          <p:nvPr/>
        </p:nvSpPr>
        <p:spPr>
          <a:xfrm>
            <a:off x="3059884" y="106859"/>
            <a:ext cx="6094602" cy="630942"/>
          </a:xfrm>
          <a:prstGeom prst="rect">
            <a:avLst/>
          </a:prstGeom>
          <a:noFill/>
        </p:spPr>
        <p:txBody>
          <a:bodyPr wrap="square">
            <a:spAutoFit/>
          </a:bodyPr>
          <a:lstStyle/>
          <a:p>
            <a:pPr algn="ctr"/>
            <a:r>
              <a:rPr lang="en-IN" sz="3500" b="1" i="0" u="sng" dirty="0">
                <a:solidFill>
                  <a:srgbClr val="FFFFFF"/>
                </a:solidFill>
                <a:effectLst/>
                <a:latin typeface="Roboto" panose="02000000000000000000" pitchFamily="2" charset="0"/>
              </a:rPr>
              <a:t>SUPPORT A CAUSE</a:t>
            </a:r>
          </a:p>
        </p:txBody>
      </p:sp>
      <p:sp>
        <p:nvSpPr>
          <p:cNvPr id="4" name="TextBox 3">
            <a:extLst>
              <a:ext uri="{FF2B5EF4-FFF2-40B4-BE49-F238E27FC236}">
                <a16:creationId xmlns:a16="http://schemas.microsoft.com/office/drawing/2014/main" id="{71F8402F-6080-517D-904F-66006EEC5A8E}"/>
              </a:ext>
            </a:extLst>
          </p:cNvPr>
          <p:cNvSpPr txBox="1"/>
          <p:nvPr/>
        </p:nvSpPr>
        <p:spPr>
          <a:xfrm>
            <a:off x="4162003" y="1091993"/>
            <a:ext cx="3890364" cy="492443"/>
          </a:xfrm>
          <a:prstGeom prst="rect">
            <a:avLst/>
          </a:prstGeom>
          <a:noFill/>
        </p:spPr>
        <p:txBody>
          <a:bodyPr wrap="square">
            <a:spAutoFit/>
          </a:bodyPr>
          <a:lstStyle/>
          <a:p>
            <a:pPr algn="ctr"/>
            <a:r>
              <a:rPr lang="en-IN" sz="2600" dirty="0">
                <a:solidFill>
                  <a:schemeClr val="bg1"/>
                </a:solidFill>
              </a:rPr>
              <a:t>“Giving is Receiving”</a:t>
            </a:r>
          </a:p>
        </p:txBody>
      </p:sp>
      <p:grpSp>
        <p:nvGrpSpPr>
          <p:cNvPr id="5" name="Group 4">
            <a:extLst>
              <a:ext uri="{FF2B5EF4-FFF2-40B4-BE49-F238E27FC236}">
                <a16:creationId xmlns:a16="http://schemas.microsoft.com/office/drawing/2014/main" id="{38939323-AB60-F81B-3DEC-27F6D8D2B17F}"/>
              </a:ext>
            </a:extLst>
          </p:cNvPr>
          <p:cNvGrpSpPr/>
          <p:nvPr/>
        </p:nvGrpSpPr>
        <p:grpSpPr>
          <a:xfrm>
            <a:off x="1690015" y="1861357"/>
            <a:ext cx="8811969" cy="2298061"/>
            <a:chOff x="1433117" y="2363812"/>
            <a:chExt cx="8811969" cy="2298061"/>
          </a:xfrm>
        </p:grpSpPr>
        <p:pic>
          <p:nvPicPr>
            <p:cNvPr id="6" name="Picture 6" descr="galleryImage">
              <a:extLst>
                <a:ext uri="{FF2B5EF4-FFF2-40B4-BE49-F238E27FC236}">
                  <a16:creationId xmlns:a16="http://schemas.microsoft.com/office/drawing/2014/main" id="{D69F3614-1CA3-5D84-8CB7-FA4ED0501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117" y="2363813"/>
              <a:ext cx="4085438" cy="229806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8" descr="galleryImage">
              <a:extLst>
                <a:ext uri="{FF2B5EF4-FFF2-40B4-BE49-F238E27FC236}">
                  <a16:creationId xmlns:a16="http://schemas.microsoft.com/office/drawing/2014/main" id="{72FC73AD-D700-FE48-437C-B9033B8A0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648" y="2363812"/>
              <a:ext cx="4085438" cy="229806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A9D32FB-FD11-F5D0-1348-1743A316EFC3}"/>
              </a:ext>
            </a:extLst>
          </p:cNvPr>
          <p:cNvSpPr txBox="1"/>
          <p:nvPr/>
        </p:nvSpPr>
        <p:spPr>
          <a:xfrm>
            <a:off x="331836" y="4780815"/>
            <a:ext cx="7355676" cy="646331"/>
          </a:xfrm>
          <a:prstGeom prst="rect">
            <a:avLst/>
          </a:prstGeom>
          <a:noFill/>
        </p:spPr>
        <p:txBody>
          <a:bodyPr wrap="square">
            <a:spAutoFit/>
          </a:bodyPr>
          <a:lstStyle/>
          <a:p>
            <a:r>
              <a:rPr lang="en-US" b="0" i="0" dirty="0">
                <a:solidFill>
                  <a:srgbClr val="FFFFFF"/>
                </a:solidFill>
                <a:effectLst/>
                <a:latin typeface="Roboto" panose="02000000000000000000" pitchFamily="2" charset="0"/>
              </a:rPr>
              <a:t>Su</a:t>
            </a:r>
            <a:r>
              <a:rPr lang="en-US" dirty="0">
                <a:solidFill>
                  <a:srgbClr val="FFFFFF"/>
                </a:solidFill>
                <a:latin typeface="Roboto" panose="02000000000000000000" pitchFamily="2" charset="0"/>
              </a:rPr>
              <a:t>pport </a:t>
            </a:r>
            <a:r>
              <a:rPr lang="en-US" b="0" i="0" dirty="0">
                <a:solidFill>
                  <a:srgbClr val="FFFFFF"/>
                </a:solidFill>
                <a:effectLst/>
                <a:latin typeface="Roboto" panose="02000000000000000000" pitchFamily="2" charset="0"/>
              </a:rPr>
              <a:t>‘Scope for Change’ to create more impact and touch the lives of more underprivileged students.</a:t>
            </a:r>
            <a:endParaRPr lang="en-IN" dirty="0"/>
          </a:p>
        </p:txBody>
      </p:sp>
      <p:pic>
        <p:nvPicPr>
          <p:cNvPr id="9" name="Picture 8" descr="Text&#10;&#10;Description automatically generated">
            <a:extLst>
              <a:ext uri="{FF2B5EF4-FFF2-40B4-BE49-F238E27FC236}">
                <a16:creationId xmlns:a16="http://schemas.microsoft.com/office/drawing/2014/main" id="{26708270-87D3-2796-1501-CEB9A4C34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205" y="4722618"/>
            <a:ext cx="2764889" cy="762728"/>
          </a:xfrm>
          <a:prstGeom prst="rect">
            <a:avLst/>
          </a:prstGeom>
        </p:spPr>
      </p:pic>
    </p:spTree>
    <p:extLst>
      <p:ext uri="{BB962C8B-B14F-4D97-AF65-F5344CB8AC3E}">
        <p14:creationId xmlns:p14="http://schemas.microsoft.com/office/powerpoint/2010/main" val="133271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effectLst/>
              </a:rPr>
              <a:t>How to configure DLP policies in Power Platform</a:t>
            </a:r>
            <a:endParaRPr lang="en-US" sz="3000" b="1" dirty="0">
              <a:solidFill>
                <a:srgbClr val="E25B00"/>
              </a:solidFill>
            </a:endParaRP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11:00 AM – 11:45 AM</a:t>
            </a:r>
            <a:endParaRPr lang="en-US" sz="1800" dirty="0">
              <a:solidFill>
                <a:srgbClr val="E25B00"/>
              </a:solidFill>
            </a:endParaRPr>
          </a:p>
        </p:txBody>
      </p: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Session 4</a:t>
            </a:r>
          </a:p>
        </p:txBody>
      </p:sp>
      <p:sp>
        <p:nvSpPr>
          <p:cNvPr id="4" name="Rectangle 3">
            <a:extLst>
              <a:ext uri="{FF2B5EF4-FFF2-40B4-BE49-F238E27FC236}">
                <a16:creationId xmlns:a16="http://schemas.microsoft.com/office/drawing/2014/main" id="{A85098C0-0F81-E408-6319-BA5AA8EB74A1}"/>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pic>
        <p:nvPicPr>
          <p:cNvPr id="3" name="Picture 2">
            <a:extLst>
              <a:ext uri="{FF2B5EF4-FFF2-40B4-BE49-F238E27FC236}">
                <a16:creationId xmlns:a16="http://schemas.microsoft.com/office/drawing/2014/main" id="{E1059E3B-3291-AE02-CA03-4CA018BD1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467888" y="2043406"/>
            <a:ext cx="1844040" cy="1844040"/>
          </a:xfrm>
          <a:prstGeom prst="ellipse">
            <a:avLst/>
          </a:prstGeom>
          <a:ln w="63500" cap="rnd">
            <a:solidFill>
              <a:schemeClr val="tx2">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71A3DC2-D471-FF5B-8CC6-F749F9394C4E}"/>
              </a:ext>
            </a:extLst>
          </p:cNvPr>
          <p:cNvSpPr txBox="1">
            <a:spLocks/>
          </p:cNvSpPr>
          <p:nvPr/>
        </p:nvSpPr>
        <p:spPr>
          <a:xfrm>
            <a:off x="8226871" y="4191622"/>
            <a:ext cx="2319906"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sz="1800" b="1" dirty="0">
                <a:solidFill>
                  <a:schemeClr val="bg1"/>
                </a:solidFill>
                <a:effectLst/>
              </a:rPr>
              <a:t>Aakash Maurya</a:t>
            </a:r>
            <a:endParaRPr lang="en-US" sz="1800" b="1" dirty="0">
              <a:solidFill>
                <a:schemeClr val="bg1"/>
              </a:solidFill>
            </a:endParaRPr>
          </a:p>
        </p:txBody>
      </p:sp>
      <p:sp>
        <p:nvSpPr>
          <p:cNvPr id="7" name="Content Placeholder 4">
            <a:extLst>
              <a:ext uri="{FF2B5EF4-FFF2-40B4-BE49-F238E27FC236}">
                <a16:creationId xmlns:a16="http://schemas.microsoft.com/office/drawing/2014/main" id="{F4BE4B9F-2DD2-BE2C-7C69-77E4F02AF8C0}"/>
              </a:ext>
            </a:extLst>
          </p:cNvPr>
          <p:cNvSpPr txBox="1">
            <a:spLocks/>
          </p:cNvSpPr>
          <p:nvPr/>
        </p:nvSpPr>
        <p:spPr>
          <a:xfrm>
            <a:off x="8226871" y="4594136"/>
            <a:ext cx="2319906" cy="30595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500" dirty="0">
                <a:solidFill>
                  <a:schemeClr val="bg1"/>
                </a:solidFill>
                <a:effectLst/>
              </a:rPr>
              <a:t>Team Lead</a:t>
            </a:r>
            <a:endParaRPr lang="en-US" sz="1500" dirty="0">
              <a:solidFill>
                <a:schemeClr val="bg1"/>
              </a:solidFill>
            </a:endParaRPr>
          </a:p>
        </p:txBody>
      </p:sp>
    </p:spTree>
    <p:extLst>
      <p:ext uri="{BB962C8B-B14F-4D97-AF65-F5344CB8AC3E}">
        <p14:creationId xmlns:p14="http://schemas.microsoft.com/office/powerpoint/2010/main" val="2471108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171C7-EB7E-8016-116C-1DD6842B5E18}"/>
              </a:ext>
            </a:extLst>
          </p:cNvPr>
          <p:cNvSpPr>
            <a:spLocks noGrp="1"/>
          </p:cNvSpPr>
          <p:nvPr>
            <p:ph type="title"/>
          </p:nvPr>
        </p:nvSpPr>
        <p:spPr>
          <a:xfrm>
            <a:off x="410961" y="151907"/>
            <a:ext cx="11219247" cy="1325563"/>
          </a:xfrm>
        </p:spPr>
        <p:txBody>
          <a:bodyPr/>
          <a:lstStyle/>
          <a:p>
            <a:r>
              <a:rPr lang="en-US" dirty="0"/>
              <a:t>Imagine Problem Statement</a:t>
            </a:r>
          </a:p>
        </p:txBody>
      </p:sp>
      <p:sp>
        <p:nvSpPr>
          <p:cNvPr id="3" name="Content Placeholder 2">
            <a:extLst>
              <a:ext uri="{FF2B5EF4-FFF2-40B4-BE49-F238E27FC236}">
                <a16:creationId xmlns:a16="http://schemas.microsoft.com/office/drawing/2014/main" id="{A17A5313-1C08-3D3B-9B88-AB24253ECE7A}"/>
              </a:ext>
            </a:extLst>
          </p:cNvPr>
          <p:cNvSpPr>
            <a:spLocks noGrp="1"/>
          </p:cNvSpPr>
          <p:nvPr>
            <p:ph idx="1"/>
          </p:nvPr>
        </p:nvSpPr>
        <p:spPr>
          <a:xfrm>
            <a:off x="486377" y="1477470"/>
            <a:ext cx="11219246" cy="4096149"/>
          </a:xfrm>
        </p:spPr>
        <p:txBody>
          <a:bodyPr>
            <a:normAutofit/>
          </a:bodyPr>
          <a:lstStyle/>
          <a:p>
            <a:pPr algn="just"/>
            <a:r>
              <a:rPr lang="en-US" sz="2400" dirty="0"/>
              <a:t>XYZ has its customer data such as Credit card information, personal identification information, business confidential data etc., stored in SharePoint lists/Dataverse/SQL Tables.</a:t>
            </a:r>
          </a:p>
          <a:p>
            <a:pPr algn="just"/>
            <a:r>
              <a:rPr lang="en-US" sz="2400" dirty="0"/>
              <a:t>XYZ is very serious about its data privacy and data security.</a:t>
            </a:r>
          </a:p>
          <a:p>
            <a:pPr algn="just"/>
            <a:r>
              <a:rPr lang="en-US" sz="2400" dirty="0"/>
              <a:t>XYZ realized that the company data is compromised.</a:t>
            </a:r>
          </a:p>
          <a:p>
            <a:pPr algn="just"/>
            <a:r>
              <a:rPr lang="en-US" sz="2400" dirty="0"/>
              <a:t>After a long investigation XYZ identified that data was compromised via PowerApps &amp; Power Automates.</a:t>
            </a:r>
          </a:p>
          <a:p>
            <a:pPr algn="just"/>
            <a:r>
              <a:rPr lang="en-US" sz="2400" dirty="0"/>
              <a:t>One of the employee was sending data outside the organization by using Email connector.</a:t>
            </a:r>
          </a:p>
        </p:txBody>
      </p:sp>
    </p:spTree>
    <p:extLst>
      <p:ext uri="{BB962C8B-B14F-4D97-AF65-F5344CB8AC3E}">
        <p14:creationId xmlns:p14="http://schemas.microsoft.com/office/powerpoint/2010/main" val="494920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DD07-F3E2-3455-2F62-F1063224063B}"/>
              </a:ext>
            </a:extLst>
          </p:cNvPr>
          <p:cNvSpPr>
            <a:spLocks noGrp="1"/>
          </p:cNvSpPr>
          <p:nvPr>
            <p:ph type="title"/>
          </p:nvPr>
        </p:nvSpPr>
        <p:spPr/>
        <p:txBody>
          <a:bodyPr/>
          <a:lstStyle/>
          <a:p>
            <a:r>
              <a:rPr lang="en-US" dirty="0"/>
              <a:t>Action needed</a:t>
            </a:r>
          </a:p>
        </p:txBody>
      </p:sp>
      <p:sp>
        <p:nvSpPr>
          <p:cNvPr id="3" name="Content Placeholder 2">
            <a:extLst>
              <a:ext uri="{FF2B5EF4-FFF2-40B4-BE49-F238E27FC236}">
                <a16:creationId xmlns:a16="http://schemas.microsoft.com/office/drawing/2014/main" id="{ED37F98E-D562-7511-61E1-59CCEACA9ADB}"/>
              </a:ext>
            </a:extLst>
          </p:cNvPr>
          <p:cNvSpPr>
            <a:spLocks noGrp="1"/>
          </p:cNvSpPr>
          <p:nvPr>
            <p:ph idx="1"/>
          </p:nvPr>
        </p:nvSpPr>
        <p:spPr/>
        <p:txBody>
          <a:bodyPr/>
          <a:lstStyle/>
          <a:p>
            <a:r>
              <a:rPr lang="en-US" dirty="0"/>
              <a:t>We need to provide solution to XYZ company to help them to protect their data from being shared outside the organization.</a:t>
            </a:r>
          </a:p>
        </p:txBody>
      </p:sp>
    </p:spTree>
    <p:extLst>
      <p:ext uri="{BB962C8B-B14F-4D97-AF65-F5344CB8AC3E}">
        <p14:creationId xmlns:p14="http://schemas.microsoft.com/office/powerpoint/2010/main" val="351935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CCA2D-A160-D3F5-A8D6-F16ED57C444B}"/>
              </a:ext>
            </a:extLst>
          </p:cNvPr>
          <p:cNvSpPr>
            <a:spLocks noGrp="1"/>
          </p:cNvSpPr>
          <p:nvPr>
            <p:ph type="title"/>
          </p:nvPr>
        </p:nvSpPr>
        <p:spPr>
          <a:xfrm>
            <a:off x="0" y="180214"/>
            <a:ext cx="12192000" cy="531812"/>
          </a:xfrm>
        </p:spPr>
        <p:txBody>
          <a:bodyPr anchor="b">
            <a:normAutofit/>
          </a:bodyPr>
          <a:lstStyle/>
          <a:p>
            <a:pPr algn="ctr"/>
            <a:r>
              <a:rPr lang="en-US" dirty="0"/>
              <a:t>Solution</a:t>
            </a:r>
          </a:p>
        </p:txBody>
      </p:sp>
      <p:pic>
        <p:nvPicPr>
          <p:cNvPr id="8" name="Picture 7" descr="A picture containing text, metalware, chain, several&#10;&#10;Description automatically generated">
            <a:extLst>
              <a:ext uri="{FF2B5EF4-FFF2-40B4-BE49-F238E27FC236}">
                <a16:creationId xmlns:a16="http://schemas.microsoft.com/office/drawing/2014/main" id="{7E32BED0-841F-9F44-6050-03955A88A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359" y="970268"/>
            <a:ext cx="5293544" cy="39579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764966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C6CAB-F048-D73F-FEDC-8AF9F4C3A04B}"/>
              </a:ext>
            </a:extLst>
          </p:cNvPr>
          <p:cNvSpPr>
            <a:spLocks noGrp="1"/>
          </p:cNvSpPr>
          <p:nvPr>
            <p:ph type="title"/>
          </p:nvPr>
        </p:nvSpPr>
        <p:spPr/>
        <p:txBody>
          <a:bodyPr anchor="b">
            <a:normAutofit/>
          </a:bodyPr>
          <a:lstStyle/>
          <a:p>
            <a:r>
              <a:rPr lang="en-US" dirty="0"/>
              <a:t>What is Data Loss Prevention (DLP) Policy</a:t>
            </a:r>
          </a:p>
        </p:txBody>
      </p:sp>
      <p:sp>
        <p:nvSpPr>
          <p:cNvPr id="3" name="Content Placeholder 2">
            <a:extLst>
              <a:ext uri="{FF2B5EF4-FFF2-40B4-BE49-F238E27FC236}">
                <a16:creationId xmlns:a16="http://schemas.microsoft.com/office/drawing/2014/main" id="{6D04306C-83D8-43B7-341D-A2FCA940951A}"/>
              </a:ext>
            </a:extLst>
          </p:cNvPr>
          <p:cNvSpPr>
            <a:spLocks noGrp="1"/>
          </p:cNvSpPr>
          <p:nvPr>
            <p:ph idx="1"/>
          </p:nvPr>
        </p:nvSpPr>
        <p:spPr/>
        <p:txBody>
          <a:bodyPr>
            <a:normAutofit/>
          </a:bodyPr>
          <a:lstStyle/>
          <a:p>
            <a:r>
              <a:rPr lang="en-US" dirty="0"/>
              <a:t>DLP policies are simple packages that are collections of mail flow rules (also known as transport rules) that contain specific conditions, actions, and exceptions that filter messages and attachments based on their content</a:t>
            </a:r>
          </a:p>
        </p:txBody>
      </p:sp>
    </p:spTree>
    <p:extLst>
      <p:ext uri="{BB962C8B-B14F-4D97-AF65-F5344CB8AC3E}">
        <p14:creationId xmlns:p14="http://schemas.microsoft.com/office/powerpoint/2010/main" val="2229058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3DA5E-2D30-862D-8110-BDADBFFF4060}"/>
              </a:ext>
            </a:extLst>
          </p:cNvPr>
          <p:cNvSpPr>
            <a:spLocks noGrp="1"/>
          </p:cNvSpPr>
          <p:nvPr>
            <p:ph type="title"/>
          </p:nvPr>
        </p:nvSpPr>
        <p:spPr/>
        <p:txBody>
          <a:bodyPr/>
          <a:lstStyle/>
          <a:p>
            <a:r>
              <a:rPr lang="en-US" dirty="0"/>
              <a:t>Why DLP is used?</a:t>
            </a:r>
          </a:p>
        </p:txBody>
      </p:sp>
      <p:sp>
        <p:nvSpPr>
          <p:cNvPr id="3" name="Content Placeholder 2">
            <a:extLst>
              <a:ext uri="{FF2B5EF4-FFF2-40B4-BE49-F238E27FC236}">
                <a16:creationId xmlns:a16="http://schemas.microsoft.com/office/drawing/2014/main" id="{8FCB93C6-8598-E8DE-8054-C6D0AA621750}"/>
              </a:ext>
            </a:extLst>
          </p:cNvPr>
          <p:cNvSpPr>
            <a:spLocks noGrp="1"/>
          </p:cNvSpPr>
          <p:nvPr>
            <p:ph idx="1"/>
          </p:nvPr>
        </p:nvSpPr>
        <p:spPr/>
        <p:txBody>
          <a:bodyPr/>
          <a:lstStyle/>
          <a:p>
            <a:r>
              <a:rPr lang="en-US" dirty="0"/>
              <a:t>Protect confidential data from being lost intentionally or intentionally</a:t>
            </a:r>
          </a:p>
          <a:p>
            <a:r>
              <a:rPr lang="en-US" dirty="0"/>
              <a:t>Secure mobile workforce and enforce security in Bring Your Own Device (BYOD) environments</a:t>
            </a:r>
          </a:p>
          <a:p>
            <a:r>
              <a:rPr lang="en-US" dirty="0"/>
              <a:t>Secure data on remote cloud systems</a:t>
            </a:r>
          </a:p>
          <a:p>
            <a:endParaRPr lang="en-US" dirty="0"/>
          </a:p>
        </p:txBody>
      </p:sp>
    </p:spTree>
    <p:extLst>
      <p:ext uri="{BB962C8B-B14F-4D97-AF65-F5344CB8AC3E}">
        <p14:creationId xmlns:p14="http://schemas.microsoft.com/office/powerpoint/2010/main" val="3914944805"/>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C00000"/>
      </a:accent1>
      <a:accent2>
        <a:srgbClr val="FCBA06"/>
      </a:accent2>
      <a:accent3>
        <a:srgbClr val="A5A5A5"/>
      </a:accent3>
      <a:accent4>
        <a:srgbClr val="6F7173"/>
      </a:accent4>
      <a:accent5>
        <a:srgbClr val="003A56"/>
      </a:accent5>
      <a:accent6>
        <a:srgbClr val="70AD47"/>
      </a:accent6>
      <a:hlink>
        <a:srgbClr val="0563C1"/>
      </a:hlink>
      <a:folHlink>
        <a:srgbClr val="954F72"/>
      </a:folHlink>
    </a:clrScheme>
    <a:fontScheme name="ICSS">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reate.pptx" id="{4B84F7A1-4E27-437C-89FE-1035957ABD64}" vid="{64BBDFB3-4774-4D06-A47D-28B53E38439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503AA8DEDE7A41997E7337BF5ED071" ma:contentTypeVersion="19" ma:contentTypeDescription="Create a new document." ma:contentTypeScope="" ma:versionID="a3bae13b06b0d6ab46e7462081517ec7">
  <xsd:schema xmlns:xsd="http://www.w3.org/2001/XMLSchema" xmlns:xs="http://www.w3.org/2001/XMLSchema" xmlns:p="http://schemas.microsoft.com/office/2006/metadata/properties" xmlns:ns2="b9692f38-31ec-41e8-b0c7-46a793d2b0f3" xmlns:ns3="0cb492e9-63c8-444b-a504-0063c4399522" targetNamespace="http://schemas.microsoft.com/office/2006/metadata/properties" ma:root="true" ma:fieldsID="de33ca7edf52de016534364b8508d119" ns2:_="" ns3:_="">
    <xsd:import namespace="b9692f38-31ec-41e8-b0c7-46a793d2b0f3"/>
    <xsd:import namespace="0cb492e9-63c8-444b-a504-0063c43995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92f38-31ec-41e8-b0c7-46a793d2b0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a105a1b3-b1e1-47b1-b2c6-c94f58d695a8"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cb492e9-63c8-444b-a504-0063c439952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93142f5-4a6b-458d-965a-80a4797e7a58}" ma:internalName="TaxCatchAll" ma:showField="CatchAllData" ma:web="0cb492e9-63c8-444b-a504-0063c439952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692f38-31ec-41e8-b0c7-46a793d2b0f3">
      <Terms xmlns="http://schemas.microsoft.com/office/infopath/2007/PartnerControls"/>
    </lcf76f155ced4ddcb4097134ff3c332f>
    <TaxCatchAll xmlns="0cb492e9-63c8-444b-a504-0063c439952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B1BEA8-5ACA-49B8-987C-6379788A10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92f38-31ec-41e8-b0c7-46a793d2b0f3"/>
    <ds:schemaRef ds:uri="0cb492e9-63c8-444b-a504-0063c43995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DC9083-5E5D-4CA2-8D4B-2F572AD35D9C}">
  <ds:schemaRefs>
    <ds:schemaRef ds:uri="http://schemas.microsoft.com/office/2006/metadata/properties"/>
    <ds:schemaRef ds:uri="http://schemas.microsoft.com/office/infopath/2007/PartnerControls"/>
    <ds:schemaRef ds:uri="b9692f38-31ec-41e8-b0c7-46a793d2b0f3"/>
    <ds:schemaRef ds:uri="0cb492e9-63c8-444b-a504-0063c4399522"/>
  </ds:schemaRefs>
</ds:datastoreItem>
</file>

<file path=customXml/itemProps3.xml><?xml version="1.0" encoding="utf-8"?>
<ds:datastoreItem xmlns:ds="http://schemas.openxmlformats.org/officeDocument/2006/customXml" ds:itemID="{12464583-54A9-4C5C-A5CF-FE75107765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Final-LPT-PRIYA</Template>
  <TotalTime>1509</TotalTime>
  <Words>550</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Amazon Ember</vt:lpstr>
      <vt:lpstr>Arial</vt:lpstr>
      <vt:lpstr>Roboto</vt:lpstr>
      <vt:lpstr>Office Theme</vt:lpstr>
      <vt:lpstr>PowerPoint Presentation</vt:lpstr>
      <vt:lpstr>A One Day  In Person Event</vt:lpstr>
      <vt:lpstr>PowerPoint Presentation</vt:lpstr>
      <vt:lpstr>SPEAKERS PANEL</vt:lpstr>
      <vt:lpstr>Imagine Problem Statement</vt:lpstr>
      <vt:lpstr>Action needed</vt:lpstr>
      <vt:lpstr>Solution</vt:lpstr>
      <vt:lpstr>What is Data Loss Prevention (DLP) Policy</vt:lpstr>
      <vt:lpstr>Why DLP is used?</vt:lpstr>
      <vt:lpstr>From where we can create DLP?</vt:lpstr>
      <vt:lpstr>Permission hierarchy</vt:lpstr>
      <vt:lpstr>PowerPoint Presentation</vt:lpstr>
      <vt:lpstr>Known Limitations</vt:lpstr>
      <vt:lpstr>Frequently Asked Questions</vt:lpstr>
      <vt:lpstr>I am Listening</vt:lpstr>
      <vt:lpstr>PowerPoint Presentation</vt:lpstr>
      <vt:lpstr>SPEAKERS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Gupta</dc:creator>
  <cp:lastModifiedBy>Aakash Maurya</cp:lastModifiedBy>
  <cp:revision>4</cp:revision>
  <dcterms:created xsi:type="dcterms:W3CDTF">2022-05-11T18:25:36Z</dcterms:created>
  <dcterms:modified xsi:type="dcterms:W3CDTF">2022-12-03T16:29:02Z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62bff6-504e-451d-8be0-4b457445afdc_Enabled">
    <vt:lpwstr>true</vt:lpwstr>
  </property>
  <property fmtid="{D5CDD505-2E9C-101B-9397-08002B2CF9AE}" pid="3" name="MSIP_Label_6c62bff6-504e-451d-8be0-4b457445afdc_SetDate">
    <vt:lpwstr>2021-08-11T19:17:51Z</vt:lpwstr>
  </property>
  <property fmtid="{D5CDD505-2E9C-101B-9397-08002B2CF9AE}" pid="4" name="MSIP_Label_6c62bff6-504e-451d-8be0-4b457445afdc_Method">
    <vt:lpwstr>Standard</vt:lpwstr>
  </property>
  <property fmtid="{D5CDD505-2E9C-101B-9397-08002B2CF9AE}" pid="5" name="MSIP_Label_6c62bff6-504e-451d-8be0-4b457445afdc_Name">
    <vt:lpwstr>6c62bff6-504e-451d-8be0-4b457445afdc</vt:lpwstr>
  </property>
  <property fmtid="{D5CDD505-2E9C-101B-9397-08002B2CF9AE}" pid="6" name="MSIP_Label_6c62bff6-504e-451d-8be0-4b457445afdc_SiteId">
    <vt:lpwstr>58415100-21bc-4a0f-8e01-cf9a2e17e365</vt:lpwstr>
  </property>
  <property fmtid="{D5CDD505-2E9C-101B-9397-08002B2CF9AE}" pid="7" name="MSIP_Label_6c62bff6-504e-451d-8be0-4b457445afdc_ActionId">
    <vt:lpwstr>a299f10b-d58b-49b7-9a00-009d6821bb9c</vt:lpwstr>
  </property>
  <property fmtid="{D5CDD505-2E9C-101B-9397-08002B2CF9AE}" pid="8" name="MSIP_Label_6c62bff6-504e-451d-8be0-4b457445afdc_ContentBits">
    <vt:lpwstr>0</vt:lpwstr>
  </property>
  <property fmtid="{D5CDD505-2E9C-101B-9397-08002B2CF9AE}" pid="9" name="ContentTypeId">
    <vt:lpwstr>0x010100C7503AA8DEDE7A41997E7337BF5ED071</vt:lpwstr>
  </property>
  <property fmtid="{D5CDD505-2E9C-101B-9397-08002B2CF9AE}" pid="10" name="MediaServiceImageTags">
    <vt:lpwstr/>
  </property>
</Properties>
</file>